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handoutMasterIdLst>
    <p:handoutMasterId r:id="rId15"/>
  </p:handoutMasterIdLst>
  <p:sldIdLst>
    <p:sldId id="283" r:id="rId2"/>
    <p:sldId id="265" r:id="rId3"/>
    <p:sldId id="313" r:id="rId4"/>
    <p:sldId id="315" r:id="rId5"/>
    <p:sldId id="316" r:id="rId6"/>
    <p:sldId id="317" r:id="rId7"/>
    <p:sldId id="318" r:id="rId8"/>
    <p:sldId id="319" r:id="rId9"/>
    <p:sldId id="320" r:id="rId10"/>
    <p:sldId id="321" r:id="rId11"/>
    <p:sldId id="322" r:id="rId12"/>
    <p:sldId id="278" r:id="rId13"/>
  </p:sldIdLst>
  <p:sldSz cx="9144000" cy="5143500" type="screen16x9"/>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900"/>
    <a:srgbClr val="999999"/>
    <a:srgbClr val="4F799D"/>
    <a:srgbClr val="C0C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150" d="100"/>
          <a:sy n="150" d="100"/>
        </p:scale>
        <p:origin x="510" y="126"/>
      </p:cViewPr>
      <p:guideLst>
        <p:guide orient="horz" pos="1620"/>
        <p:guide pos="288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79CF668-8A71-4852-B1C6-189A428EC9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umsplatzhalter 2">
            <a:extLst>
              <a:ext uri="{FF2B5EF4-FFF2-40B4-BE49-F238E27FC236}">
                <a16:creationId xmlns:a16="http://schemas.microsoft.com/office/drawing/2014/main" id="{B2DE33A9-3A4C-4003-BEF3-5C633B9F3203}"/>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BDC053-37CC-451C-B25E-536C9D181DBA}" type="datetimeFigureOut">
              <a:rPr lang="en-GB"/>
              <a:pPr>
                <a:defRPr/>
              </a:pPr>
              <a:t>05/04/2022</a:t>
            </a:fld>
            <a:endParaRPr lang="en-GB"/>
          </a:p>
        </p:txBody>
      </p:sp>
      <p:sp>
        <p:nvSpPr>
          <p:cNvPr id="4" name="Fußzeilenplatzhalter 3">
            <a:extLst>
              <a:ext uri="{FF2B5EF4-FFF2-40B4-BE49-F238E27FC236}">
                <a16:creationId xmlns:a16="http://schemas.microsoft.com/office/drawing/2014/main" id="{FE9C9659-80CA-4A8F-8B39-4245EF82818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Foliennummernplatzhalter 4">
            <a:extLst>
              <a:ext uri="{FF2B5EF4-FFF2-40B4-BE49-F238E27FC236}">
                <a16:creationId xmlns:a16="http://schemas.microsoft.com/office/drawing/2014/main" id="{14602B3B-96BB-4053-91CC-1BD6127DFDF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5CD9755-2BB0-4E14-97AB-C7DBD5FDDFF0}" type="slidenum">
              <a:rPr lang="en-GB" altLang="de-DE"/>
              <a:pPr/>
              <a:t>‹#›</a:t>
            </a:fld>
            <a:endParaRPr lang="en-GB"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D7AEBDE-3559-4B5B-8FD3-76938AE153F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umsplatzhalter 2">
            <a:extLst>
              <a:ext uri="{FF2B5EF4-FFF2-40B4-BE49-F238E27FC236}">
                <a16:creationId xmlns:a16="http://schemas.microsoft.com/office/drawing/2014/main" id="{4E90CD32-1133-485E-9225-52699F53649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80844B-102C-45A5-8C4D-58AAC96BDA2E}" type="datetimeFigureOut">
              <a:rPr lang="en-US"/>
              <a:pPr>
                <a:defRPr/>
              </a:pPr>
              <a:t>4/5/2022</a:t>
            </a:fld>
            <a:endParaRPr lang="en-US" dirty="0"/>
          </a:p>
        </p:txBody>
      </p:sp>
      <p:sp>
        <p:nvSpPr>
          <p:cNvPr id="4" name="Folienbildplatzhalter 3">
            <a:extLst>
              <a:ext uri="{FF2B5EF4-FFF2-40B4-BE49-F238E27FC236}">
                <a16:creationId xmlns:a16="http://schemas.microsoft.com/office/drawing/2014/main" id="{6B6E98B9-DA66-46F0-B128-9F4C2FFF272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izenplatzhalter 4">
            <a:extLst>
              <a:ext uri="{FF2B5EF4-FFF2-40B4-BE49-F238E27FC236}">
                <a16:creationId xmlns:a16="http://schemas.microsoft.com/office/drawing/2014/main" id="{1F8BECA9-60B4-45C9-9AAD-05E73D3546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a:extLst>
              <a:ext uri="{FF2B5EF4-FFF2-40B4-BE49-F238E27FC236}">
                <a16:creationId xmlns:a16="http://schemas.microsoft.com/office/drawing/2014/main" id="{EDDCC354-FDD6-478D-B31D-9B08A12A3E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Foliennummernplatzhalter 6">
            <a:extLst>
              <a:ext uri="{FF2B5EF4-FFF2-40B4-BE49-F238E27FC236}">
                <a16:creationId xmlns:a16="http://schemas.microsoft.com/office/drawing/2014/main" id="{93E93CAD-1AA5-44AE-811D-394E06E9E5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A01542E-203C-4324-AAF3-23D55ACB5D19}" type="slidenum">
              <a:rPr lang="en-US" altLang="de-DE"/>
              <a:pPr/>
              <a:t>‹#›</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chemeClr val="accent1"/>
        </a:solidFill>
        <a:effectLst/>
      </p:bgPr>
    </p:bg>
    <p:spTree>
      <p:nvGrpSpPr>
        <p:cNvPr id="1" name=""/>
        <p:cNvGrpSpPr/>
        <p:nvPr/>
      </p:nvGrpSpPr>
      <p:grpSpPr>
        <a:xfrm>
          <a:off x="0" y="0"/>
          <a:ext cx="0" cy="0"/>
          <a:chOff x="0" y="0"/>
          <a:chExt cx="0" cy="0"/>
        </a:xfrm>
      </p:grpSpPr>
      <p:pic>
        <p:nvPicPr>
          <p:cNvPr id="5" name="Picture 2" descr="C:\Users\nje\Desktop\Logos WMF und EMF\1000_SIK_Logo_ClaimR_NO_ARTWORK_RGB.wmf">
            <a:extLst>
              <a:ext uri="{FF2B5EF4-FFF2-40B4-BE49-F238E27FC236}">
                <a16:creationId xmlns:a16="http://schemas.microsoft.com/office/drawing/2014/main" id="{1F4AC709-4F2D-400E-8D2E-9DA64FA32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ildplatzhalter 5"/>
          <p:cNvSpPr>
            <a:spLocks noGrp="1"/>
          </p:cNvSpPr>
          <p:nvPr>
            <p:ph type="pic" sz="quarter" idx="10"/>
          </p:nvPr>
        </p:nvSpPr>
        <p:spPr>
          <a:xfrm>
            <a:off x="288000" y="195263"/>
            <a:ext cx="8607600" cy="1998000"/>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8" name="Textplatzhalter 7"/>
          <p:cNvSpPr>
            <a:spLocks noGrp="1"/>
          </p:cNvSpPr>
          <p:nvPr>
            <p:ph type="body" sz="quarter" idx="11"/>
          </p:nvPr>
        </p:nvSpPr>
        <p:spPr>
          <a:xfrm>
            <a:off x="288000" y="2276101"/>
            <a:ext cx="8607600" cy="400784"/>
          </a:xfrm>
          <a:prstGeom prst="rect">
            <a:avLst/>
          </a:prstGeom>
        </p:spPr>
        <p:txBody>
          <a:bodyPr lIns="0" tIns="0" rIns="0" bIns="0"/>
          <a:lstStyle>
            <a:lvl1pPr marL="0" indent="0">
              <a:lnSpc>
                <a:spcPct val="90000"/>
              </a:lnSpc>
              <a:spcBef>
                <a:spcPts val="0"/>
              </a:spcBef>
              <a:buNone/>
              <a:defRPr sz="2400" kern="100" cap="all" baseline="0">
                <a:latin typeface="Calibri" pitchFamily="34" charset="0"/>
              </a:defRPr>
            </a:lvl1pPr>
          </a:lstStyle>
          <a:p>
            <a:pPr lvl="0"/>
            <a:r>
              <a:rPr lang="en-US" noProof="0"/>
              <a:t>Click to edit Master text styles</a:t>
            </a:r>
          </a:p>
        </p:txBody>
      </p:sp>
      <p:sp>
        <p:nvSpPr>
          <p:cNvPr id="13" name="Textplatzhalter 7"/>
          <p:cNvSpPr>
            <a:spLocks noGrp="1"/>
          </p:cNvSpPr>
          <p:nvPr>
            <p:ph type="body" sz="quarter" idx="12"/>
          </p:nvPr>
        </p:nvSpPr>
        <p:spPr>
          <a:xfrm>
            <a:off x="288000" y="2697300"/>
            <a:ext cx="8607600" cy="307777"/>
          </a:xfrm>
          <a:prstGeom prst="rect">
            <a:avLst/>
          </a:prstGeom>
        </p:spPr>
        <p:txBody>
          <a:bodyPr lIns="0" tIns="0" rIns="0" bIns="0">
            <a:spAutoFit/>
          </a:bodyPr>
          <a:lstStyle>
            <a:lvl1pPr marL="0" indent="0">
              <a:spcBef>
                <a:spcPts val="0"/>
              </a:spcBef>
              <a:buNone/>
              <a:defRPr sz="2000" kern="100" cap="all" baseline="0"/>
            </a:lvl1pPr>
          </a:lstStyle>
          <a:p>
            <a:pPr lvl="0"/>
            <a:r>
              <a:rPr lang="en-US" noProof="0"/>
              <a:t>Click to edit Master text styles</a:t>
            </a:r>
          </a:p>
        </p:txBody>
      </p:sp>
    </p:spTree>
    <p:extLst>
      <p:ext uri="{BB962C8B-B14F-4D97-AF65-F5344CB8AC3E}">
        <p14:creationId xmlns:p14="http://schemas.microsoft.com/office/powerpoint/2010/main" val="213585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yellow_Industry &amp; Automotive">
    <p:bg>
      <p:bgPr>
        <a:solidFill>
          <a:srgbClr val="C0C5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dirty="0"/>
          </a:p>
        </p:txBody>
      </p:sp>
      <p:sp>
        <p:nvSpPr>
          <p:cNvPr id="4" name="Slide Number Placeholder 5">
            <a:extLst>
              <a:ext uri="{FF2B5EF4-FFF2-40B4-BE49-F238E27FC236}">
                <a16:creationId xmlns:a16="http://schemas.microsoft.com/office/drawing/2014/main" id="{187C77C3-FD33-467C-9319-9337B7B51AF1}"/>
              </a:ext>
            </a:extLst>
          </p:cNvPr>
          <p:cNvSpPr>
            <a:spLocks noGrp="1"/>
          </p:cNvSpPr>
          <p:nvPr>
            <p:ph type="sldNum" sz="quarter" idx="12"/>
          </p:nvPr>
        </p:nvSpPr>
        <p:spPr/>
        <p:txBody>
          <a:bodyPr/>
          <a:lstStyle>
            <a:lvl1pPr>
              <a:defRPr/>
            </a:lvl1pPr>
          </a:lstStyle>
          <a:p>
            <a:fld id="{C820E23E-1514-4362-A0F3-53FF836B82E3}" type="slidenum">
              <a:rPr lang="en-US" altLang="de-DE"/>
              <a:pPr/>
              <a:t>‹#›</a:t>
            </a:fld>
            <a:r>
              <a:rPr lang="en-GB" altLang="de-DE"/>
              <a:t>  </a:t>
            </a:r>
          </a:p>
        </p:txBody>
      </p:sp>
      <p:sp>
        <p:nvSpPr>
          <p:cNvPr id="5" name="Content Placeholder 5">
            <a:extLst>
              <a:ext uri="{FF2B5EF4-FFF2-40B4-BE49-F238E27FC236}">
                <a16:creationId xmlns:a16="http://schemas.microsoft.com/office/drawing/2014/main" id="{05AB328A-AE37-4509-9FC5-5147B28C6BD1}"/>
              </a:ext>
            </a:extLst>
          </p:cNvPr>
          <p:cNvSpPr>
            <a:spLocks noGrp="1"/>
          </p:cNvSpPr>
          <p:nvPr>
            <p:ph sz="quarter" idx="13"/>
          </p:nvPr>
        </p:nvSpPr>
        <p:spPr>
          <a:xfrm>
            <a:off x="287338" y="915988"/>
            <a:ext cx="8605837" cy="3654425"/>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vl6pPr>
              <a:buClr>
                <a:schemeClr val="bg1"/>
              </a:buClr>
              <a:defRPr/>
            </a:lvl6pPr>
            <a:lvl7pPr>
              <a:buClr>
                <a:schemeClr val="bg1"/>
              </a:buClr>
              <a:defRPr/>
            </a:lvl7pPr>
            <a:lvl8pPr>
              <a:buClr>
                <a:schemeClr val="bg1"/>
              </a:buClr>
              <a:defRPr/>
            </a:lvl8pPr>
            <a:lvl9pPr>
              <a:buClr>
                <a:schemeClr val="bg1"/>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Tree>
    <p:extLst>
      <p:ext uri="{BB962C8B-B14F-4D97-AF65-F5344CB8AC3E}">
        <p14:creationId xmlns:p14="http://schemas.microsoft.com/office/powerpoint/2010/main" val="141171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3" name="Bildplatzhalter 2"/>
          <p:cNvSpPr>
            <a:spLocks noGrp="1"/>
          </p:cNvSpPr>
          <p:nvPr>
            <p:ph type="pic" sz="quarter" idx="12"/>
          </p:nvPr>
        </p:nvSpPr>
        <p:spPr>
          <a:xfrm>
            <a:off x="0" y="0"/>
            <a:ext cx="9144000" cy="5142310"/>
          </a:xfrm>
          <a:prstGeom prst="rect">
            <a:avLst/>
          </a:prstGeom>
        </p:spPr>
        <p:txBody>
          <a:bodyPr rIns="0" rtlCol="0">
            <a:normAutofit/>
          </a:bodyPr>
          <a:lstStyle>
            <a:lvl1pPr marL="0" indent="0">
              <a:buNone/>
              <a:defRPr baseline="0"/>
            </a:lvl1pPr>
          </a:lstStyle>
          <a:p>
            <a:pPr lvl="0"/>
            <a:r>
              <a:rPr lang="en-US" noProof="0"/>
              <a:t>Click icon to add picture</a:t>
            </a:r>
            <a:endParaRPr lang="en-US" noProof="0" dirty="0"/>
          </a:p>
        </p:txBody>
      </p:sp>
      <p:sp>
        <p:nvSpPr>
          <p:cNvPr id="10" name="Textplatzhalter 9"/>
          <p:cNvSpPr>
            <a:spLocks noGrp="1"/>
          </p:cNvSpPr>
          <p:nvPr>
            <p:ph type="body" sz="quarter" idx="10"/>
          </p:nvPr>
        </p:nvSpPr>
        <p:spPr>
          <a:xfrm>
            <a:off x="288000" y="1032272"/>
            <a:ext cx="8604000" cy="1533600"/>
          </a:xfrm>
          <a:prstGeom prst="rect">
            <a:avLst/>
          </a:prstGeom>
        </p:spPr>
        <p:txBody>
          <a:bodyPr lIns="0" tIns="0" rIns="0" bIns="0" anchor="b">
            <a:normAutofit/>
          </a:bodyPr>
          <a:lstStyle>
            <a:lvl1pPr marL="0" indent="0">
              <a:lnSpc>
                <a:spcPct val="90000"/>
              </a:lnSpc>
              <a:spcBef>
                <a:spcPts val="0"/>
              </a:spcBef>
              <a:buNone/>
              <a:defRPr sz="2400" cap="all" baseline="0"/>
            </a:lvl1pPr>
          </a:lstStyle>
          <a:p>
            <a:pPr lvl="0"/>
            <a:r>
              <a:rPr lang="en-US" noProof="0"/>
              <a:t>Click to edit Master text styles</a:t>
            </a:r>
          </a:p>
        </p:txBody>
      </p:sp>
      <p:sp>
        <p:nvSpPr>
          <p:cNvPr id="12" name="Textplatzhalter 11"/>
          <p:cNvSpPr>
            <a:spLocks noGrp="1"/>
          </p:cNvSpPr>
          <p:nvPr>
            <p:ph type="body" sz="quarter" idx="11"/>
          </p:nvPr>
        </p:nvSpPr>
        <p:spPr>
          <a:xfrm>
            <a:off x="288000" y="2652759"/>
            <a:ext cx="8604000" cy="1350169"/>
          </a:xfrm>
          <a:prstGeom prst="rect">
            <a:avLst/>
          </a:prstGeom>
        </p:spPr>
        <p:txBody>
          <a:bodyPr lIns="0" tIns="0" rIns="0" bIns="0"/>
          <a:lstStyle>
            <a:lvl1pPr marL="0" indent="0">
              <a:lnSpc>
                <a:spcPct val="90000"/>
              </a:lnSpc>
              <a:spcBef>
                <a:spcPts val="0"/>
              </a:spcBef>
              <a:buNone/>
              <a:defRPr sz="1800" cap="all" baseline="0"/>
            </a:lvl1pPr>
          </a:lstStyle>
          <a:p>
            <a:pPr lvl="0"/>
            <a:r>
              <a:rPr lang="en-US" noProof="0"/>
              <a:t>Click to edit Master text styles</a:t>
            </a:r>
          </a:p>
        </p:txBody>
      </p:sp>
    </p:spTree>
    <p:extLst>
      <p:ext uri="{BB962C8B-B14F-4D97-AF65-F5344CB8AC3E}">
        <p14:creationId xmlns:p14="http://schemas.microsoft.com/office/powerpoint/2010/main" val="318950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12" name="Inhaltsplatzhalter 2"/>
          <p:cNvSpPr>
            <a:spLocks noGrp="1"/>
          </p:cNvSpPr>
          <p:nvPr>
            <p:ph sz="quarter" idx="11"/>
          </p:nvPr>
        </p:nvSpPr>
        <p:spPr>
          <a:xfrm>
            <a:off x="287337" y="915988"/>
            <a:ext cx="4213226" cy="1800225"/>
          </a:xfrm>
          <a:prstGeom prst="rect">
            <a:avLst/>
          </a:prstGeom>
        </p:spPr>
        <p:txBody>
          <a:bodyPr lIns="0" tIns="0" rIns="0" bIns="0"/>
          <a:lstStyle>
            <a:lvl1pPr marL="270000" indent="-270000">
              <a:lnSpc>
                <a:spcPct val="90000"/>
              </a:lnSpc>
              <a:spcBef>
                <a:spcPts val="384"/>
              </a:spcBef>
              <a:buClr>
                <a:schemeClr val="accent1"/>
              </a:buClr>
              <a:buFont typeface="Wingdings" pitchFamily="2" charset="2"/>
              <a:buChar char="§"/>
              <a:defRPr sz="1600" kern="100" baseline="0">
                <a:latin typeface="Calibri" pitchFamily="34" charset="0"/>
              </a:defRPr>
            </a:lvl1pPr>
            <a:lvl2pPr marL="532800" indent="-270000">
              <a:lnSpc>
                <a:spcPct val="90000"/>
              </a:lnSpc>
              <a:spcBef>
                <a:spcPts val="384"/>
              </a:spcBef>
              <a:buClr>
                <a:schemeClr val="accent1"/>
              </a:buClr>
              <a:buFont typeface="Wingdings" pitchFamily="2" charset="2"/>
              <a:buChar char="§"/>
              <a:defRPr sz="1600" kern="100">
                <a:latin typeface="Calibri" pitchFamily="34" charset="0"/>
              </a:defRPr>
            </a:lvl2pPr>
            <a:lvl3pPr marL="806400" indent="-270000">
              <a:lnSpc>
                <a:spcPct val="90000"/>
              </a:lnSpc>
              <a:spcBef>
                <a:spcPts val="384"/>
              </a:spcBef>
              <a:buClr>
                <a:schemeClr val="accent1"/>
              </a:buClr>
              <a:buFont typeface="Wingdings" pitchFamily="2" charset="2"/>
              <a:buChar char="§"/>
              <a:defRPr sz="1600" kern="100">
                <a:latin typeface="Calibri" pitchFamily="34" charset="0"/>
              </a:defRPr>
            </a:lvl3pPr>
            <a:lvl4pPr marL="1080000" indent="-270000">
              <a:lnSpc>
                <a:spcPct val="90000"/>
              </a:lnSpc>
              <a:spcBef>
                <a:spcPts val="384"/>
              </a:spcBef>
              <a:buClr>
                <a:schemeClr val="accent1"/>
              </a:buClr>
              <a:buFont typeface="Wingdings" pitchFamily="2" charset="2"/>
              <a:buChar char="§"/>
              <a:tabLst/>
              <a:defRPr sz="1600" kern="100">
                <a:latin typeface="Calibri" pitchFamily="34" charset="0"/>
              </a:defRPr>
            </a:lvl4pPr>
            <a:lvl5pPr marL="1350000" indent="-270000">
              <a:lnSpc>
                <a:spcPct val="90000"/>
              </a:lnSpc>
              <a:spcBef>
                <a:spcPts val="384"/>
              </a:spcBef>
              <a:buClr>
                <a:schemeClr val="accent1"/>
              </a:buClr>
              <a:buFont typeface="Wingdings" pitchFamily="2" charset="2"/>
              <a:buChar char="§"/>
              <a:defRPr sz="1600" baseline="0">
                <a:latin typeface="Calibri" pitchFamily="34" charset="0"/>
              </a:defRPr>
            </a:lvl5pPr>
            <a:lvl6pPr>
              <a:lnSpc>
                <a:spcPct val="90000"/>
              </a:lnSpc>
              <a:spcBef>
                <a:spcPts val="384"/>
              </a:spcBef>
              <a:defRPr sz="1600"/>
            </a:lvl6pPr>
            <a:lvl7pPr>
              <a:lnSpc>
                <a:spcPct val="90000"/>
              </a:lnSpc>
              <a:spcBef>
                <a:spcPts val="384"/>
              </a:spcBef>
              <a:defRPr sz="1600"/>
            </a:lvl7pPr>
            <a:lvl8pPr>
              <a:lnSpc>
                <a:spcPct val="90000"/>
              </a:lnSpc>
              <a:spcBef>
                <a:spcPts val="384"/>
              </a:spcBef>
              <a:defRPr sz="1600"/>
            </a:lvl8pPr>
            <a:lvl9pPr>
              <a:lnSpc>
                <a:spcPct val="90000"/>
              </a:lnSpc>
              <a:spcBef>
                <a:spcPts val="384"/>
              </a:spcBef>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Inhaltsplatzhalter 2"/>
          <p:cNvSpPr>
            <a:spLocks noGrp="1"/>
          </p:cNvSpPr>
          <p:nvPr>
            <p:ph sz="quarter" idx="18"/>
          </p:nvPr>
        </p:nvSpPr>
        <p:spPr>
          <a:xfrm>
            <a:off x="4679951" y="915988"/>
            <a:ext cx="4212529" cy="1800225"/>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pitchFamily="34" charset="0"/>
              </a:defRPr>
            </a:lvl1pPr>
            <a:lvl2pPr marL="532800" indent="-270000">
              <a:lnSpc>
                <a:spcPct val="90000"/>
              </a:lnSpc>
              <a:buClr>
                <a:srgbClr val="EFB900"/>
              </a:buClr>
              <a:buFont typeface="Wingdings" pitchFamily="2" charset="2"/>
              <a:buChar char="§"/>
              <a:defRPr sz="1600" kern="100">
                <a:latin typeface="Calibri" pitchFamily="34" charset="0"/>
              </a:defRPr>
            </a:lvl2pPr>
            <a:lvl3pPr marL="806400" indent="-270000">
              <a:lnSpc>
                <a:spcPct val="90000"/>
              </a:lnSpc>
              <a:buClr>
                <a:srgbClr val="EFB900"/>
              </a:buClr>
              <a:buFont typeface="Wingdings" pitchFamily="2" charset="2"/>
              <a:buChar char="§"/>
              <a:defRPr sz="1600" kern="100">
                <a:latin typeface="Calibri" pitchFamily="34" charset="0"/>
              </a:defRPr>
            </a:lvl3pPr>
            <a:lvl4pPr marL="1080000" indent="-270000">
              <a:lnSpc>
                <a:spcPct val="90000"/>
              </a:lnSpc>
              <a:buClr>
                <a:srgbClr val="EFB900"/>
              </a:buClr>
              <a:buFont typeface="Wingdings" pitchFamily="2" charset="2"/>
              <a:buChar char="§"/>
              <a:tabLst/>
              <a:defRPr sz="1600" kern="100">
                <a:latin typeface="Calibri" pitchFamily="34" charset="0"/>
              </a:defRPr>
            </a:lvl4pPr>
            <a:lvl5pPr marL="1350000" indent="-270000">
              <a:lnSpc>
                <a:spcPts val="90"/>
              </a:lnSpc>
              <a:spcBef>
                <a:spcPts val="1600"/>
              </a:spcBef>
              <a:buClr>
                <a:schemeClr val="accent1"/>
              </a:buClr>
              <a:buFont typeface="Wingdings" pitchFamily="2" charset="2"/>
              <a:buChar char="§"/>
              <a:defRPr sz="1600" baseline="0">
                <a:latin typeface="Calibri" pitchFamily="34" charset="0"/>
              </a:defRPr>
            </a:lvl5pPr>
            <a:lvl6pPr>
              <a:lnSpc>
                <a:spcPct val="90000"/>
              </a:lnSpc>
              <a:spcBef>
                <a:spcPts val="384"/>
              </a:spcBef>
              <a:defRPr sz="1600"/>
            </a:lvl6pPr>
            <a:lvl7pPr>
              <a:lnSpc>
                <a:spcPct val="90000"/>
              </a:lnSpc>
              <a:spcBef>
                <a:spcPts val="384"/>
              </a:spcBef>
              <a:defRPr sz="1600"/>
            </a:lvl7pPr>
            <a:lvl8pPr>
              <a:lnSpc>
                <a:spcPct val="90000"/>
              </a:lnSpc>
              <a:spcBef>
                <a:spcPts val="384"/>
              </a:spcBef>
              <a:defRPr sz="1600"/>
            </a:lvl8pPr>
            <a:lvl9pPr>
              <a:lnSpc>
                <a:spcPct val="90000"/>
              </a:lnSpc>
              <a:spcBef>
                <a:spcPts val="384"/>
              </a:spcBef>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Inhaltsplatzhalter 2"/>
          <p:cNvSpPr>
            <a:spLocks noGrp="1"/>
          </p:cNvSpPr>
          <p:nvPr>
            <p:ph sz="quarter" idx="19"/>
          </p:nvPr>
        </p:nvSpPr>
        <p:spPr>
          <a:xfrm>
            <a:off x="287338" y="2859088"/>
            <a:ext cx="4213225" cy="1711326"/>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pitchFamily="34" charset="0"/>
              </a:defRPr>
            </a:lvl1pPr>
            <a:lvl2pPr marL="532800" indent="-270000">
              <a:lnSpc>
                <a:spcPct val="90000"/>
              </a:lnSpc>
              <a:buClr>
                <a:srgbClr val="EFB900"/>
              </a:buClr>
              <a:buFont typeface="Wingdings" pitchFamily="2" charset="2"/>
              <a:buChar char="§"/>
              <a:defRPr sz="1600" kern="100">
                <a:latin typeface="Calibri" pitchFamily="34" charset="0"/>
              </a:defRPr>
            </a:lvl2pPr>
            <a:lvl3pPr marL="806400" indent="-270000">
              <a:lnSpc>
                <a:spcPct val="90000"/>
              </a:lnSpc>
              <a:buClr>
                <a:srgbClr val="EFB900"/>
              </a:buClr>
              <a:buFont typeface="Wingdings" pitchFamily="2" charset="2"/>
              <a:buChar char="§"/>
              <a:defRPr sz="1600" kern="100">
                <a:latin typeface="Calibri" pitchFamily="34" charset="0"/>
              </a:defRPr>
            </a:lvl3pPr>
            <a:lvl4pPr marL="1080000" indent="-270000">
              <a:lnSpc>
                <a:spcPct val="90000"/>
              </a:lnSpc>
              <a:buClr>
                <a:srgbClr val="EFB900"/>
              </a:buClr>
              <a:buFont typeface="Wingdings" pitchFamily="2" charset="2"/>
              <a:buChar char="§"/>
              <a:tabLst/>
              <a:defRPr sz="1600" kern="100">
                <a:latin typeface="Calibri" pitchFamily="34" charset="0"/>
              </a:defRPr>
            </a:lvl4pPr>
            <a:lvl5pPr marL="1350000" indent="-270000">
              <a:lnSpc>
                <a:spcPts val="90"/>
              </a:lnSpc>
              <a:spcBef>
                <a:spcPts val="1600"/>
              </a:spcBef>
              <a:buClr>
                <a:schemeClr val="accent1"/>
              </a:buClr>
              <a:buFont typeface="Wingdings" pitchFamily="2" charset="2"/>
              <a:buChar char="§"/>
              <a:defRPr sz="1600" baseline="0">
                <a:latin typeface="Calibri" pitchFamily="34" charset="0"/>
              </a:defRPr>
            </a:lvl5pPr>
            <a:lvl6pPr>
              <a:lnSpc>
                <a:spcPct val="90000"/>
              </a:lnSpc>
              <a:spcBef>
                <a:spcPts val="384"/>
              </a:spcBef>
              <a:defRPr sz="1600"/>
            </a:lvl6pPr>
            <a:lvl7pPr>
              <a:lnSpc>
                <a:spcPct val="90000"/>
              </a:lnSpc>
              <a:spcBef>
                <a:spcPts val="384"/>
              </a:spcBef>
              <a:defRPr sz="1600"/>
            </a:lvl7pPr>
            <a:lvl8pPr>
              <a:lnSpc>
                <a:spcPct val="90000"/>
              </a:lnSpc>
              <a:spcBef>
                <a:spcPts val="384"/>
              </a:spcBef>
              <a:defRPr sz="1600"/>
            </a:lvl8pPr>
            <a:lvl9pPr>
              <a:lnSpc>
                <a:spcPct val="90000"/>
              </a:lnSpc>
              <a:spcBef>
                <a:spcPts val="384"/>
              </a:spcBef>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2" name="Inhaltsplatzhalter 2"/>
          <p:cNvSpPr>
            <a:spLocks noGrp="1"/>
          </p:cNvSpPr>
          <p:nvPr>
            <p:ph sz="quarter" idx="20"/>
          </p:nvPr>
        </p:nvSpPr>
        <p:spPr>
          <a:xfrm>
            <a:off x="4679950" y="2859088"/>
            <a:ext cx="4212530" cy="1710530"/>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pitchFamily="34" charset="0"/>
              </a:defRPr>
            </a:lvl1pPr>
            <a:lvl2pPr marL="532800" indent="-270000">
              <a:lnSpc>
                <a:spcPct val="90000"/>
              </a:lnSpc>
              <a:buClr>
                <a:srgbClr val="EFB900"/>
              </a:buClr>
              <a:buFont typeface="Wingdings" pitchFamily="2" charset="2"/>
              <a:buChar char="§"/>
              <a:defRPr sz="1600" kern="100">
                <a:latin typeface="Calibri" pitchFamily="34" charset="0"/>
              </a:defRPr>
            </a:lvl2pPr>
            <a:lvl3pPr marL="806400" indent="-270000">
              <a:lnSpc>
                <a:spcPct val="90000"/>
              </a:lnSpc>
              <a:buClr>
                <a:srgbClr val="EFB900"/>
              </a:buClr>
              <a:buFont typeface="Wingdings" pitchFamily="2" charset="2"/>
              <a:buChar char="§"/>
              <a:defRPr sz="1600" kern="100">
                <a:latin typeface="Calibri" pitchFamily="34" charset="0"/>
              </a:defRPr>
            </a:lvl3pPr>
            <a:lvl4pPr marL="1080000" indent="-270000">
              <a:lnSpc>
                <a:spcPct val="90000"/>
              </a:lnSpc>
              <a:buClr>
                <a:srgbClr val="EFB900"/>
              </a:buClr>
              <a:buFont typeface="Wingdings" pitchFamily="2" charset="2"/>
              <a:buChar char="§"/>
              <a:tabLst/>
              <a:defRPr sz="1600" kern="100">
                <a:latin typeface="Calibri" pitchFamily="34" charset="0"/>
              </a:defRPr>
            </a:lvl4pPr>
            <a:lvl5pPr marL="1350000" indent="-270000">
              <a:lnSpc>
                <a:spcPts val="90"/>
              </a:lnSpc>
              <a:spcBef>
                <a:spcPts val="1600"/>
              </a:spcBef>
              <a:buClr>
                <a:schemeClr val="accent1"/>
              </a:buClr>
              <a:buFont typeface="Wingdings" pitchFamily="2" charset="2"/>
              <a:buChar char="§"/>
              <a:defRPr sz="1600" baseline="0">
                <a:latin typeface="Calibri" pitchFamily="34" charset="0"/>
              </a:defRPr>
            </a:lvl5pPr>
            <a:lvl6pPr>
              <a:lnSpc>
                <a:spcPct val="90000"/>
              </a:lnSpc>
              <a:spcBef>
                <a:spcPts val="384"/>
              </a:spcBef>
              <a:defRPr sz="1600"/>
            </a:lvl6pPr>
            <a:lvl7pPr>
              <a:lnSpc>
                <a:spcPct val="90000"/>
              </a:lnSpc>
              <a:spcBef>
                <a:spcPts val="384"/>
              </a:spcBef>
              <a:defRPr sz="1600"/>
            </a:lvl7pPr>
            <a:lvl8pPr>
              <a:lnSpc>
                <a:spcPct val="90000"/>
              </a:lnSpc>
              <a:spcBef>
                <a:spcPts val="384"/>
              </a:spcBef>
              <a:defRPr sz="1600"/>
            </a:lvl8pPr>
            <a:lvl9pPr>
              <a:lnSpc>
                <a:spcPct val="90000"/>
              </a:lnSpc>
              <a:spcBef>
                <a:spcPts val="384"/>
              </a:spcBef>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p:txBody>
          <a:bodyPr/>
          <a:lstStyle/>
          <a:p>
            <a:r>
              <a:rPr lang="en-US"/>
              <a:t>Click to edit Master title style</a:t>
            </a:r>
            <a:endParaRPr lang="de-CH" dirty="0"/>
          </a:p>
        </p:txBody>
      </p:sp>
      <p:sp>
        <p:nvSpPr>
          <p:cNvPr id="7" name="Foliennummernplatzhalter 5">
            <a:extLst>
              <a:ext uri="{FF2B5EF4-FFF2-40B4-BE49-F238E27FC236}">
                <a16:creationId xmlns:a16="http://schemas.microsoft.com/office/drawing/2014/main" id="{546173EB-52B9-48BC-A028-A66CBFD134DB}"/>
              </a:ext>
            </a:extLst>
          </p:cNvPr>
          <p:cNvSpPr>
            <a:spLocks noGrp="1"/>
          </p:cNvSpPr>
          <p:nvPr>
            <p:ph type="sldNum" sz="quarter" idx="21"/>
          </p:nvPr>
        </p:nvSpPr>
        <p:spPr/>
        <p:txBody>
          <a:bodyPr/>
          <a:lstStyle>
            <a:lvl1pPr>
              <a:defRPr/>
            </a:lvl1pPr>
          </a:lstStyle>
          <a:p>
            <a:fld id="{52CF4C92-67B2-4054-957B-7926FFE6160C}" type="slidenum">
              <a:rPr lang="en-US" altLang="de-DE"/>
              <a:pPr/>
              <a:t>‹#›</a:t>
            </a:fld>
            <a:r>
              <a:rPr lang="en-GB" altLang="de-DE"/>
              <a:t>  </a:t>
            </a:r>
          </a:p>
        </p:txBody>
      </p:sp>
    </p:spTree>
    <p:extLst>
      <p:ext uri="{BB962C8B-B14F-4D97-AF65-F5344CB8AC3E}">
        <p14:creationId xmlns:p14="http://schemas.microsoft.com/office/powerpoint/2010/main" val="65075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10" name="Inhaltsplatzhalter 2"/>
          <p:cNvSpPr>
            <a:spLocks noGrp="1"/>
          </p:cNvSpPr>
          <p:nvPr>
            <p:ph sz="quarter" idx="11"/>
          </p:nvPr>
        </p:nvSpPr>
        <p:spPr>
          <a:xfrm>
            <a:off x="287524" y="915988"/>
            <a:ext cx="4212468" cy="3653984"/>
          </a:xfrm>
          <a:prstGeom prst="rect">
            <a:avLst/>
          </a:prstGeom>
        </p:spPr>
        <p:txBody>
          <a:bodyPr lIns="0" tIns="0" rIns="0" bIns="0">
            <a:normAutofit/>
          </a:bodyPr>
          <a:lstStyle>
            <a:lvl1pPr marL="270000" indent="-270000">
              <a:lnSpc>
                <a:spcPct val="90000"/>
              </a:lnSpc>
              <a:spcBef>
                <a:spcPts val="384"/>
              </a:spcBef>
              <a:buClr>
                <a:srgbClr val="EFB900"/>
              </a:buClr>
              <a:buFont typeface="Wingdings" pitchFamily="2" charset="2"/>
              <a:buChar char="§"/>
              <a:defRPr sz="1800" kern="100" baseline="0">
                <a:latin typeface="+mn-lt"/>
              </a:defRPr>
            </a:lvl1pPr>
            <a:lvl2pPr marL="532800" indent="-259200">
              <a:lnSpc>
                <a:spcPct val="90000"/>
              </a:lnSpc>
              <a:buClr>
                <a:srgbClr val="EFB900"/>
              </a:buClr>
              <a:buFont typeface="Wingdings" pitchFamily="2" charset="2"/>
              <a:buChar char="§"/>
              <a:defRPr sz="1800" kern="100">
                <a:latin typeface="+mn-lt"/>
              </a:defRPr>
            </a:lvl2pPr>
            <a:lvl3pPr marL="806400" indent="-270000">
              <a:lnSpc>
                <a:spcPct val="90000"/>
              </a:lnSpc>
              <a:buClr>
                <a:srgbClr val="EFB900"/>
              </a:buClr>
              <a:buFont typeface="Wingdings" pitchFamily="2" charset="2"/>
              <a:buChar char="§"/>
              <a:defRPr sz="1800" kern="100">
                <a:latin typeface="+mn-lt"/>
              </a:defRPr>
            </a:lvl3pPr>
            <a:lvl4pPr marL="1080000" indent="-270000">
              <a:lnSpc>
                <a:spcPct val="90000"/>
              </a:lnSpc>
              <a:buClr>
                <a:srgbClr val="EFB900"/>
              </a:buClr>
              <a:buFont typeface="Wingdings" pitchFamily="2" charset="2"/>
              <a:buChar char="§"/>
              <a:tabLst/>
              <a:defRPr sz="1800" kern="100">
                <a:latin typeface="+mn-lt"/>
              </a:defRPr>
            </a:lvl4pPr>
            <a:lvl5pPr marL="1332000" indent="-228600">
              <a:buClr>
                <a:schemeClr val="accent1"/>
              </a:buClr>
              <a:buFont typeface="Wingdings" pitchFamily="2" charset="2"/>
              <a:buChar char="§"/>
              <a:defRPr sz="1800">
                <a:latin typeface="+mn-lt"/>
              </a:defRPr>
            </a:lvl5pPr>
            <a:lvl6pPr>
              <a:defRPr/>
            </a:lvl6pPr>
            <a:lvl7pPr>
              <a:defRPr/>
            </a:lvl7pPr>
            <a:lvl8pPr>
              <a:defRPr/>
            </a:lvl8pPr>
            <a:lvl9pPr>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Inhaltsplatzhalter 2"/>
          <p:cNvSpPr>
            <a:spLocks noGrp="1"/>
          </p:cNvSpPr>
          <p:nvPr>
            <p:ph sz="quarter" idx="16"/>
          </p:nvPr>
        </p:nvSpPr>
        <p:spPr>
          <a:xfrm>
            <a:off x="4680012" y="915988"/>
            <a:ext cx="4210050" cy="3653724"/>
          </a:xfrm>
          <a:prstGeom prst="rect">
            <a:avLst/>
          </a:prstGeom>
        </p:spPr>
        <p:txBody>
          <a:bodyPr lIns="0" tIns="0" rIns="0" bIns="0">
            <a:normAutofit/>
          </a:bodyPr>
          <a:lstStyle>
            <a:lvl1pPr marL="270000" indent="-270000">
              <a:lnSpc>
                <a:spcPct val="90000"/>
              </a:lnSpc>
              <a:spcBef>
                <a:spcPts val="384"/>
              </a:spcBef>
              <a:buClr>
                <a:srgbClr val="EFB900"/>
              </a:buClr>
              <a:buFont typeface="Wingdings" pitchFamily="2" charset="2"/>
              <a:buChar char="§"/>
              <a:defRPr sz="1800" kern="100" baseline="0">
                <a:latin typeface="+mn-lt"/>
              </a:defRPr>
            </a:lvl1pPr>
            <a:lvl2pPr marL="532800" indent="-259200">
              <a:lnSpc>
                <a:spcPct val="90000"/>
              </a:lnSpc>
              <a:buClr>
                <a:srgbClr val="EFB900"/>
              </a:buClr>
              <a:buFont typeface="Wingdings" pitchFamily="2" charset="2"/>
              <a:buChar char="§"/>
              <a:defRPr sz="1800" kern="100">
                <a:latin typeface="+mn-lt"/>
              </a:defRPr>
            </a:lvl2pPr>
            <a:lvl3pPr marL="806400" indent="-270000">
              <a:lnSpc>
                <a:spcPct val="90000"/>
              </a:lnSpc>
              <a:buClr>
                <a:srgbClr val="EFB900"/>
              </a:buClr>
              <a:buFont typeface="Wingdings" pitchFamily="2" charset="2"/>
              <a:buChar char="§"/>
              <a:defRPr sz="1800" kern="100">
                <a:latin typeface="+mn-lt"/>
              </a:defRPr>
            </a:lvl3pPr>
            <a:lvl4pPr marL="1080000" indent="-270000">
              <a:lnSpc>
                <a:spcPct val="90000"/>
              </a:lnSpc>
              <a:buClr>
                <a:srgbClr val="EFB900"/>
              </a:buClr>
              <a:buFont typeface="Wingdings" pitchFamily="2" charset="2"/>
              <a:buChar char="§"/>
              <a:tabLst/>
              <a:defRPr sz="1800" kern="100">
                <a:latin typeface="+mn-lt"/>
              </a:defRPr>
            </a:lvl4pPr>
            <a:lvl5pPr marL="1332000" indent="-228600">
              <a:buClr>
                <a:schemeClr val="accent1"/>
              </a:buClr>
              <a:buFont typeface="Wingdings" pitchFamily="2" charset="2"/>
              <a:buChar char="§"/>
              <a:defRPr sz="1800">
                <a:latin typeface="+mn-lt"/>
              </a:defRPr>
            </a:lvl5pPr>
            <a:lvl6pPr>
              <a:defRPr/>
            </a:lvl6pPr>
            <a:lvl7pPr>
              <a:defRPr/>
            </a:lvl7pPr>
            <a:lvl8pPr>
              <a:defRPr/>
            </a:lvl8pPr>
            <a:lvl9pPr>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p:txBody>
          <a:bodyPr/>
          <a:lstStyle/>
          <a:p>
            <a:r>
              <a:rPr lang="en-US"/>
              <a:t>Click to edit Master title style</a:t>
            </a:r>
            <a:endParaRPr lang="de-CH"/>
          </a:p>
        </p:txBody>
      </p:sp>
      <p:sp>
        <p:nvSpPr>
          <p:cNvPr id="5" name="Foliennummernplatzhalter 5">
            <a:extLst>
              <a:ext uri="{FF2B5EF4-FFF2-40B4-BE49-F238E27FC236}">
                <a16:creationId xmlns:a16="http://schemas.microsoft.com/office/drawing/2014/main" id="{64530288-53EE-4AD5-BD86-D9355ACD64AD}"/>
              </a:ext>
            </a:extLst>
          </p:cNvPr>
          <p:cNvSpPr>
            <a:spLocks noGrp="1"/>
          </p:cNvSpPr>
          <p:nvPr>
            <p:ph type="sldNum" sz="quarter" idx="17"/>
          </p:nvPr>
        </p:nvSpPr>
        <p:spPr/>
        <p:txBody>
          <a:bodyPr/>
          <a:lstStyle>
            <a:lvl1pPr>
              <a:defRPr/>
            </a:lvl1pPr>
          </a:lstStyle>
          <a:p>
            <a:fld id="{B79FD21F-8BA3-4A63-B886-0B5317CA334F}" type="slidenum">
              <a:rPr lang="en-US" altLang="de-DE"/>
              <a:pPr/>
              <a:t>‹#›</a:t>
            </a:fld>
            <a:r>
              <a:rPr lang="en-GB" altLang="de-DE"/>
              <a:t>  </a:t>
            </a:r>
          </a:p>
        </p:txBody>
      </p:sp>
    </p:spTree>
    <p:extLst>
      <p:ext uri="{BB962C8B-B14F-4D97-AF65-F5344CB8AC3E}">
        <p14:creationId xmlns:p14="http://schemas.microsoft.com/office/powerpoint/2010/main" val="4019267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Contents">
    <p:spTree>
      <p:nvGrpSpPr>
        <p:cNvPr id="1" name=""/>
        <p:cNvGrpSpPr/>
        <p:nvPr/>
      </p:nvGrpSpPr>
      <p:grpSpPr>
        <a:xfrm>
          <a:off x="0" y="0"/>
          <a:ext cx="0" cy="0"/>
          <a:chOff x="0" y="0"/>
          <a:chExt cx="0" cy="0"/>
        </a:xfrm>
      </p:grpSpPr>
      <p:sp>
        <p:nvSpPr>
          <p:cNvPr id="17" name="Inhaltsplatzhalter 3"/>
          <p:cNvSpPr>
            <a:spLocks noGrp="1"/>
          </p:cNvSpPr>
          <p:nvPr>
            <p:ph sz="quarter" idx="19"/>
          </p:nvPr>
        </p:nvSpPr>
        <p:spPr>
          <a:xfrm>
            <a:off x="287521" y="915520"/>
            <a:ext cx="2015941" cy="1782412"/>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2" name="Inhaltsplatzhalter 3"/>
          <p:cNvSpPr>
            <a:spLocks noGrp="1"/>
          </p:cNvSpPr>
          <p:nvPr>
            <p:ph sz="quarter" idx="26"/>
          </p:nvPr>
        </p:nvSpPr>
        <p:spPr>
          <a:xfrm>
            <a:off x="2484885" y="915988"/>
            <a:ext cx="2016000" cy="1782412"/>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3" name="Inhaltsplatzhalter 3"/>
          <p:cNvSpPr>
            <a:spLocks noGrp="1"/>
          </p:cNvSpPr>
          <p:nvPr>
            <p:ph sz="quarter" idx="27"/>
          </p:nvPr>
        </p:nvSpPr>
        <p:spPr>
          <a:xfrm>
            <a:off x="4680520" y="915520"/>
            <a:ext cx="2016000" cy="1782412"/>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4" name="Inhaltsplatzhalter 3"/>
          <p:cNvSpPr>
            <a:spLocks noGrp="1"/>
          </p:cNvSpPr>
          <p:nvPr>
            <p:ph sz="quarter" idx="28"/>
          </p:nvPr>
        </p:nvSpPr>
        <p:spPr>
          <a:xfrm>
            <a:off x="6877050" y="915520"/>
            <a:ext cx="2016125" cy="1782412"/>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5" name="Inhaltsplatzhalter 3"/>
          <p:cNvSpPr>
            <a:spLocks noGrp="1"/>
          </p:cNvSpPr>
          <p:nvPr>
            <p:ph sz="quarter" idx="29"/>
          </p:nvPr>
        </p:nvSpPr>
        <p:spPr>
          <a:xfrm>
            <a:off x="288899" y="2833196"/>
            <a:ext cx="2014563" cy="1728000"/>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6" name="Inhaltsplatzhalter 3"/>
          <p:cNvSpPr>
            <a:spLocks noGrp="1"/>
          </p:cNvSpPr>
          <p:nvPr>
            <p:ph sz="quarter" idx="30"/>
          </p:nvPr>
        </p:nvSpPr>
        <p:spPr>
          <a:xfrm>
            <a:off x="2483991" y="2833196"/>
            <a:ext cx="2016000" cy="1728000"/>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7" name="Inhaltsplatzhalter 3"/>
          <p:cNvSpPr>
            <a:spLocks noGrp="1"/>
          </p:cNvSpPr>
          <p:nvPr>
            <p:ph sz="quarter" idx="31"/>
          </p:nvPr>
        </p:nvSpPr>
        <p:spPr>
          <a:xfrm>
            <a:off x="4680520" y="2833196"/>
            <a:ext cx="2016000" cy="1728000"/>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8" name="Inhaltsplatzhalter 3"/>
          <p:cNvSpPr>
            <a:spLocks noGrp="1"/>
          </p:cNvSpPr>
          <p:nvPr>
            <p:ph sz="quarter" idx="32"/>
          </p:nvPr>
        </p:nvSpPr>
        <p:spPr>
          <a:xfrm>
            <a:off x="6877050" y="2833196"/>
            <a:ext cx="2016125" cy="1728000"/>
          </a:xfrm>
          <a:prstGeom prst="rect">
            <a:avLst/>
          </a:prstGeom>
        </p:spPr>
        <p:txBody>
          <a:bodyPr lIns="0" tIns="0" rIns="0" bIns="0"/>
          <a:lstStyle>
            <a:lvl1pPr marL="0" indent="0">
              <a:spcBef>
                <a:spcPts val="0"/>
              </a:spcBef>
              <a:buNone/>
              <a:defRPr sz="1400" baseline="0">
                <a:latin typeface="Calibri" pitchFamily="34" charset="0"/>
              </a:defRPr>
            </a:lvl1pPr>
            <a:lvl2pPr>
              <a:defRPr sz="2000"/>
            </a:lvl2pPr>
            <a:lvl3pPr>
              <a:defRPr sz="2000"/>
            </a:lvl3pPr>
            <a:lvl4pPr>
              <a:defRPr sz="2000"/>
            </a:lvl4pPr>
            <a:lvl5pPr>
              <a:defRPr sz="2000"/>
            </a:lvl5pPr>
          </a:lstStyle>
          <a:p>
            <a:pPr lvl="0"/>
            <a:r>
              <a:rPr lang="en-US" noProof="0"/>
              <a:t>Click to edit Master text styles</a:t>
            </a:r>
          </a:p>
        </p:txBody>
      </p:sp>
      <p:sp>
        <p:nvSpPr>
          <p:cNvPr id="2" name="Title 1"/>
          <p:cNvSpPr>
            <a:spLocks noGrp="1"/>
          </p:cNvSpPr>
          <p:nvPr>
            <p:ph type="title"/>
          </p:nvPr>
        </p:nvSpPr>
        <p:spPr/>
        <p:txBody>
          <a:bodyPr/>
          <a:lstStyle/>
          <a:p>
            <a:r>
              <a:rPr lang="en-US"/>
              <a:t>Click to edit Master title style</a:t>
            </a:r>
            <a:endParaRPr lang="de-CH"/>
          </a:p>
        </p:txBody>
      </p:sp>
      <p:sp>
        <p:nvSpPr>
          <p:cNvPr id="11" name="Foliennummernplatzhalter 5">
            <a:extLst>
              <a:ext uri="{FF2B5EF4-FFF2-40B4-BE49-F238E27FC236}">
                <a16:creationId xmlns:a16="http://schemas.microsoft.com/office/drawing/2014/main" id="{CE1DC342-D4B6-4B97-A7B4-AA77D0DEA603}"/>
              </a:ext>
            </a:extLst>
          </p:cNvPr>
          <p:cNvSpPr>
            <a:spLocks noGrp="1"/>
          </p:cNvSpPr>
          <p:nvPr>
            <p:ph type="sldNum" sz="quarter" idx="33"/>
          </p:nvPr>
        </p:nvSpPr>
        <p:spPr/>
        <p:txBody>
          <a:bodyPr/>
          <a:lstStyle>
            <a:lvl1pPr>
              <a:defRPr/>
            </a:lvl1pPr>
          </a:lstStyle>
          <a:p>
            <a:fld id="{6E77ADC9-8C8D-4B28-AC3B-3CBD9F328BFD}" type="slidenum">
              <a:rPr lang="en-US" altLang="de-DE"/>
              <a:pPr/>
              <a:t>‹#›</a:t>
            </a:fld>
            <a:r>
              <a:rPr lang="en-GB" altLang="de-DE"/>
              <a:t>  </a:t>
            </a:r>
          </a:p>
        </p:txBody>
      </p:sp>
    </p:spTree>
    <p:extLst>
      <p:ext uri="{BB962C8B-B14F-4D97-AF65-F5344CB8AC3E}">
        <p14:creationId xmlns:p14="http://schemas.microsoft.com/office/powerpoint/2010/main" val="1023976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forma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dirty="0"/>
          </a:p>
        </p:txBody>
      </p:sp>
      <p:sp>
        <p:nvSpPr>
          <p:cNvPr id="3" name="Foliennummernplatzhalter 5">
            <a:extLst>
              <a:ext uri="{FF2B5EF4-FFF2-40B4-BE49-F238E27FC236}">
                <a16:creationId xmlns:a16="http://schemas.microsoft.com/office/drawing/2014/main" id="{3D991747-5716-4B1E-8490-9455666F570F}"/>
              </a:ext>
            </a:extLst>
          </p:cNvPr>
          <p:cNvSpPr>
            <a:spLocks noGrp="1"/>
          </p:cNvSpPr>
          <p:nvPr>
            <p:ph type="sldNum" sz="quarter" idx="10"/>
          </p:nvPr>
        </p:nvSpPr>
        <p:spPr/>
        <p:txBody>
          <a:bodyPr/>
          <a:lstStyle>
            <a:lvl1pPr>
              <a:defRPr/>
            </a:lvl1pPr>
          </a:lstStyle>
          <a:p>
            <a:fld id="{C51A6031-E009-4B15-BEEA-54A17681C2C6}" type="slidenum">
              <a:rPr lang="en-US" altLang="de-DE"/>
              <a:pPr/>
              <a:t>‹#›</a:t>
            </a:fld>
            <a:r>
              <a:rPr lang="en-GB" altLang="de-DE"/>
              <a:t>  </a:t>
            </a:r>
          </a:p>
        </p:txBody>
      </p:sp>
    </p:spTree>
    <p:extLst>
      <p:ext uri="{BB962C8B-B14F-4D97-AF65-F5344CB8AC3E}">
        <p14:creationId xmlns:p14="http://schemas.microsoft.com/office/powerpoint/2010/main" val="236098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olumn">
    <p:spTree>
      <p:nvGrpSpPr>
        <p:cNvPr id="1" name=""/>
        <p:cNvGrpSpPr/>
        <p:nvPr/>
      </p:nvGrpSpPr>
      <p:grpSpPr>
        <a:xfrm>
          <a:off x="0" y="0"/>
          <a:ext cx="0" cy="0"/>
          <a:chOff x="0" y="0"/>
          <a:chExt cx="0" cy="0"/>
        </a:xfrm>
      </p:grpSpPr>
      <p:sp>
        <p:nvSpPr>
          <p:cNvPr id="10" name="Inhaltsplatzhalter 2"/>
          <p:cNvSpPr>
            <a:spLocks noGrp="1"/>
          </p:cNvSpPr>
          <p:nvPr>
            <p:ph sz="quarter" idx="11"/>
          </p:nvPr>
        </p:nvSpPr>
        <p:spPr>
          <a:xfrm>
            <a:off x="287523" y="915989"/>
            <a:ext cx="6408552" cy="3653630"/>
          </a:xfrm>
          <a:prstGeom prst="rect">
            <a:avLst/>
          </a:prstGeom>
        </p:spPr>
        <p:txBody>
          <a:bodyPr lIns="0" tIns="0" rIns="0" bIns="0">
            <a:normAutofit/>
          </a:bodyPr>
          <a:lstStyle>
            <a:lvl1pPr marL="270000" indent="-270000">
              <a:lnSpc>
                <a:spcPct val="90000"/>
              </a:lnSpc>
              <a:spcBef>
                <a:spcPts val="384"/>
              </a:spcBef>
              <a:buClr>
                <a:srgbClr val="EFB900"/>
              </a:buClr>
              <a:buFont typeface="Wingdings" pitchFamily="2" charset="2"/>
              <a:buChar char="§"/>
              <a:defRPr sz="1800" kern="100" baseline="0">
                <a:latin typeface="+mn-lt"/>
              </a:defRPr>
            </a:lvl1pPr>
            <a:lvl2pPr marL="532800" indent="-259200">
              <a:lnSpc>
                <a:spcPct val="90000"/>
              </a:lnSpc>
              <a:buClr>
                <a:srgbClr val="EFB900"/>
              </a:buClr>
              <a:buFont typeface="Wingdings" pitchFamily="2" charset="2"/>
              <a:buChar char="§"/>
              <a:defRPr sz="1800" kern="100">
                <a:latin typeface="+mn-lt"/>
              </a:defRPr>
            </a:lvl2pPr>
            <a:lvl3pPr marL="806400" indent="-270000">
              <a:lnSpc>
                <a:spcPct val="90000"/>
              </a:lnSpc>
              <a:buClr>
                <a:srgbClr val="EFB900"/>
              </a:buClr>
              <a:buFont typeface="Wingdings" pitchFamily="2" charset="2"/>
              <a:buChar char="§"/>
              <a:defRPr sz="1800" kern="100">
                <a:latin typeface="+mn-lt"/>
              </a:defRPr>
            </a:lvl3pPr>
            <a:lvl4pPr marL="1080000" indent="-270000">
              <a:lnSpc>
                <a:spcPct val="90000"/>
              </a:lnSpc>
              <a:buClr>
                <a:srgbClr val="EFB900"/>
              </a:buClr>
              <a:buFont typeface="Wingdings" pitchFamily="2" charset="2"/>
              <a:buChar char="§"/>
              <a:tabLst/>
              <a:defRPr sz="1800" kern="100">
                <a:latin typeface="+mn-lt"/>
              </a:defRPr>
            </a:lvl4pPr>
            <a:lvl5pPr marL="1332000" indent="-228600">
              <a:buClr>
                <a:schemeClr val="accent1"/>
              </a:buClr>
              <a:buFont typeface="Wingdings" pitchFamily="2" charset="2"/>
              <a:buChar char="§"/>
              <a:defRPr sz="1800">
                <a:latin typeface="+mn-lt"/>
              </a:defRPr>
            </a:lvl5pPr>
            <a:lvl6pPr>
              <a:defRPr/>
            </a:lvl6pPr>
            <a:lvl7pPr>
              <a:defRPr/>
            </a:lvl7pPr>
            <a:lvl8pPr>
              <a:defRPr/>
            </a:lvl8pPr>
            <a:lvl9pPr>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Inhaltsplatzhalter 2"/>
          <p:cNvSpPr>
            <a:spLocks noGrp="1"/>
          </p:cNvSpPr>
          <p:nvPr>
            <p:ph sz="quarter" idx="12"/>
          </p:nvPr>
        </p:nvSpPr>
        <p:spPr>
          <a:xfrm>
            <a:off x="6877051" y="915988"/>
            <a:ext cx="2016125" cy="3653631"/>
          </a:xfrm>
          <a:prstGeom prst="rect">
            <a:avLst/>
          </a:prstGeom>
        </p:spPr>
        <p:txBody>
          <a:bodyPr lIns="0" tIns="0" rIns="0" bIns="0"/>
          <a:lstStyle>
            <a:lvl1pPr marL="180000" indent="-180000">
              <a:lnSpc>
                <a:spcPct val="90000"/>
              </a:lnSpc>
              <a:spcBef>
                <a:spcPts val="384"/>
              </a:spcBef>
              <a:buClr>
                <a:srgbClr val="EFB900"/>
              </a:buClr>
              <a:buFont typeface="Wingdings" pitchFamily="2" charset="2"/>
              <a:buChar char="§"/>
              <a:defRPr sz="1400" kern="100" baseline="0">
                <a:latin typeface="+mn-lt"/>
              </a:defRPr>
            </a:lvl1pPr>
            <a:lvl2pPr marL="360000" indent="-180000">
              <a:lnSpc>
                <a:spcPct val="90000"/>
              </a:lnSpc>
              <a:spcBef>
                <a:spcPts val="336"/>
              </a:spcBef>
              <a:buClr>
                <a:srgbClr val="EFB900"/>
              </a:buClr>
              <a:buFont typeface="Wingdings" pitchFamily="2" charset="2"/>
              <a:buChar char="§"/>
              <a:defRPr sz="1400" kern="100">
                <a:latin typeface="+mn-lt"/>
              </a:defRPr>
            </a:lvl2pPr>
            <a:lvl3pPr marL="540000" indent="-180000">
              <a:lnSpc>
                <a:spcPct val="90000"/>
              </a:lnSpc>
              <a:spcBef>
                <a:spcPts val="336"/>
              </a:spcBef>
              <a:buClr>
                <a:srgbClr val="EFB900"/>
              </a:buClr>
              <a:buFont typeface="Wingdings" pitchFamily="2" charset="2"/>
              <a:buChar char="§"/>
              <a:defRPr sz="1400" kern="100">
                <a:latin typeface="+mn-lt"/>
              </a:defRPr>
            </a:lvl3pPr>
            <a:lvl4pPr marL="720000" indent="-180000">
              <a:lnSpc>
                <a:spcPct val="90000"/>
              </a:lnSpc>
              <a:spcBef>
                <a:spcPts val="336"/>
              </a:spcBef>
              <a:buClr>
                <a:srgbClr val="EFB900"/>
              </a:buClr>
              <a:buFont typeface="Wingdings" pitchFamily="2" charset="2"/>
              <a:buChar char="§"/>
              <a:tabLst/>
              <a:defRPr sz="1400" kern="100">
                <a:latin typeface="+mn-lt"/>
              </a:defRPr>
            </a:lvl4pPr>
            <a:lvl5pPr marL="900000" indent="-180000">
              <a:lnSpc>
                <a:spcPct val="90000"/>
              </a:lnSpc>
              <a:spcBef>
                <a:spcPts val="336"/>
              </a:spcBef>
              <a:buClr>
                <a:schemeClr val="accent1"/>
              </a:buClr>
              <a:buFont typeface="Wingdings" pitchFamily="2" charset="2"/>
              <a:buChar char="§"/>
              <a:defRPr sz="1400">
                <a:latin typeface="+mn-lt"/>
              </a:defRPr>
            </a:lvl5pPr>
            <a:lvl6pPr marL="1077913" indent="-180975">
              <a:lnSpc>
                <a:spcPct val="90000"/>
              </a:lnSpc>
              <a:spcBef>
                <a:spcPts val="336"/>
              </a:spcBef>
              <a:defRPr sz="1400"/>
            </a:lvl6pPr>
            <a:lvl7pPr marL="1260000" indent="-180000">
              <a:lnSpc>
                <a:spcPct val="90000"/>
              </a:lnSpc>
              <a:spcBef>
                <a:spcPts val="336"/>
              </a:spcBef>
              <a:defRPr sz="1400"/>
            </a:lvl7pPr>
            <a:lvl8pPr marL="1440000" indent="-180000">
              <a:lnSpc>
                <a:spcPct val="90000"/>
              </a:lnSpc>
              <a:spcBef>
                <a:spcPts val="336"/>
              </a:spcBef>
              <a:defRPr sz="1400"/>
            </a:lvl8pPr>
            <a:lvl9pPr marL="1620000" indent="-180000">
              <a:lnSpc>
                <a:spcPct val="90000"/>
              </a:lnSpc>
              <a:spcBef>
                <a:spcPts val="336"/>
              </a:spcBef>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p:txBody>
          <a:bodyPr/>
          <a:lstStyle/>
          <a:p>
            <a:r>
              <a:rPr lang="en-US"/>
              <a:t>Click to edit Master title style</a:t>
            </a:r>
            <a:endParaRPr lang="de-CH" dirty="0"/>
          </a:p>
        </p:txBody>
      </p:sp>
      <p:sp>
        <p:nvSpPr>
          <p:cNvPr id="5" name="Foliennummernplatzhalter 5">
            <a:extLst>
              <a:ext uri="{FF2B5EF4-FFF2-40B4-BE49-F238E27FC236}">
                <a16:creationId xmlns:a16="http://schemas.microsoft.com/office/drawing/2014/main" id="{138EDF98-F6A4-46CB-ACED-EF77DC747B37}"/>
              </a:ext>
            </a:extLst>
          </p:cNvPr>
          <p:cNvSpPr>
            <a:spLocks noGrp="1"/>
          </p:cNvSpPr>
          <p:nvPr>
            <p:ph type="sldNum" sz="quarter" idx="13"/>
          </p:nvPr>
        </p:nvSpPr>
        <p:spPr/>
        <p:txBody>
          <a:bodyPr/>
          <a:lstStyle>
            <a:lvl1pPr>
              <a:defRPr/>
            </a:lvl1pPr>
          </a:lstStyle>
          <a:p>
            <a:fld id="{C01587BC-9F1E-477B-A10E-5A02507F9F94}" type="slidenum">
              <a:rPr lang="en-US" altLang="de-DE"/>
              <a:pPr/>
              <a:t>‹#›</a:t>
            </a:fld>
            <a:r>
              <a:rPr lang="en-GB" altLang="de-DE"/>
              <a:t>  </a:t>
            </a:r>
          </a:p>
        </p:txBody>
      </p:sp>
    </p:spTree>
    <p:extLst>
      <p:ext uri="{BB962C8B-B14F-4D97-AF65-F5344CB8AC3E}">
        <p14:creationId xmlns:p14="http://schemas.microsoft.com/office/powerpoint/2010/main" val="362717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pic>
        <p:nvPicPr>
          <p:cNvPr id="4" name="Picture 2" descr="C:\Users\nje\Desktop\Logos WMF und EMF\1000_SIK_Logo_ClaimR_NO_ARTWORK_RGB.wmf">
            <a:extLst>
              <a:ext uri="{FF2B5EF4-FFF2-40B4-BE49-F238E27FC236}">
                <a16:creationId xmlns:a16="http://schemas.microsoft.com/office/drawing/2014/main" id="{CC041923-6713-43A3-8590-9A95951A4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4433888"/>
            <a:ext cx="1549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ildplatzhalter 5"/>
          <p:cNvSpPr>
            <a:spLocks noGrp="1"/>
          </p:cNvSpPr>
          <p:nvPr>
            <p:ph type="pic" sz="quarter" idx="12"/>
          </p:nvPr>
        </p:nvSpPr>
        <p:spPr>
          <a:xfrm>
            <a:off x="286134" y="195486"/>
            <a:ext cx="8606346" cy="1998222"/>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7" name="Textplatzhalter 7"/>
          <p:cNvSpPr>
            <a:spLocks noGrp="1"/>
          </p:cNvSpPr>
          <p:nvPr>
            <p:ph type="body" sz="quarter" idx="13"/>
          </p:nvPr>
        </p:nvSpPr>
        <p:spPr>
          <a:xfrm>
            <a:off x="287524" y="2281861"/>
            <a:ext cx="8604956" cy="378098"/>
          </a:xfrm>
          <a:prstGeom prst="rect">
            <a:avLst/>
          </a:prstGeom>
        </p:spPr>
        <p:txBody>
          <a:bodyPr lIns="0" tIns="0" rIns="0" bIns="0">
            <a:noAutofit/>
          </a:bodyPr>
          <a:lstStyle>
            <a:lvl1pPr marL="0" indent="0">
              <a:lnSpc>
                <a:spcPct val="90000"/>
              </a:lnSpc>
              <a:spcBef>
                <a:spcPts val="0"/>
              </a:spcBef>
              <a:buNone/>
              <a:defRPr lang="de-DE" sz="3200" cap="all" smtClean="0"/>
            </a:lvl1pPr>
          </a:lstStyle>
          <a:p>
            <a:pPr lvl="0"/>
            <a:r>
              <a:rPr lang="en-US" noProof="0"/>
              <a:t>Click to edit Master text styles</a:t>
            </a:r>
          </a:p>
        </p:txBody>
      </p:sp>
    </p:spTree>
    <p:extLst>
      <p:ext uri="{BB962C8B-B14F-4D97-AF65-F5344CB8AC3E}">
        <p14:creationId xmlns:p14="http://schemas.microsoft.com/office/powerpoint/2010/main" val="3115789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_Industry &amp; Automotive">
    <p:bg>
      <p:bgPr>
        <a:solidFill>
          <a:srgbClr val="C0C5CC"/>
        </a:solidFill>
        <a:effectLst/>
      </p:bgPr>
    </p:bg>
    <p:spTree>
      <p:nvGrpSpPr>
        <p:cNvPr id="1" name=""/>
        <p:cNvGrpSpPr/>
        <p:nvPr/>
      </p:nvGrpSpPr>
      <p:grpSpPr>
        <a:xfrm>
          <a:off x="0" y="0"/>
          <a:ext cx="0" cy="0"/>
          <a:chOff x="0" y="0"/>
          <a:chExt cx="0" cy="0"/>
        </a:xfrm>
      </p:grpSpPr>
      <p:pic>
        <p:nvPicPr>
          <p:cNvPr id="4" name="Picture 2" descr="C:\Users\nje\Desktop\Logos WMF und EMF\1000_SIK_Logo_ClaimR_NO_ARTWORK_RGB.wmf">
            <a:extLst>
              <a:ext uri="{FF2B5EF4-FFF2-40B4-BE49-F238E27FC236}">
                <a16:creationId xmlns:a16="http://schemas.microsoft.com/office/drawing/2014/main" id="{E825167A-1D36-4E3E-AB12-77B703BA1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4433888"/>
            <a:ext cx="1549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ildplatzhalter 5"/>
          <p:cNvSpPr>
            <a:spLocks noGrp="1"/>
          </p:cNvSpPr>
          <p:nvPr>
            <p:ph type="pic" sz="quarter" idx="12"/>
          </p:nvPr>
        </p:nvSpPr>
        <p:spPr>
          <a:xfrm>
            <a:off x="286134" y="195486"/>
            <a:ext cx="8606346" cy="1998222"/>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7" name="Textplatzhalter 7"/>
          <p:cNvSpPr>
            <a:spLocks noGrp="1"/>
          </p:cNvSpPr>
          <p:nvPr>
            <p:ph type="body" sz="quarter" idx="13"/>
          </p:nvPr>
        </p:nvSpPr>
        <p:spPr>
          <a:xfrm>
            <a:off x="287524" y="2281861"/>
            <a:ext cx="8604956" cy="378098"/>
          </a:xfrm>
          <a:prstGeom prst="rect">
            <a:avLst/>
          </a:prstGeom>
        </p:spPr>
        <p:txBody>
          <a:bodyPr lIns="0" tIns="0" rIns="0" bIns="0">
            <a:noAutofit/>
          </a:bodyPr>
          <a:lstStyle>
            <a:lvl1pPr marL="0" indent="0">
              <a:lnSpc>
                <a:spcPct val="90000"/>
              </a:lnSpc>
              <a:spcBef>
                <a:spcPts val="0"/>
              </a:spcBef>
              <a:buNone/>
              <a:defRPr lang="de-DE" sz="2400" cap="all" smtClean="0"/>
            </a:lvl1pPr>
          </a:lstStyle>
          <a:p>
            <a:pPr lvl="0"/>
            <a:r>
              <a:rPr lang="en-US" noProof="0"/>
              <a:t>Click to edit Master text styles</a:t>
            </a:r>
          </a:p>
        </p:txBody>
      </p:sp>
    </p:spTree>
    <p:extLst>
      <p:ext uri="{BB962C8B-B14F-4D97-AF65-F5344CB8AC3E}">
        <p14:creationId xmlns:p14="http://schemas.microsoft.com/office/powerpoint/2010/main" val="314172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id-alignment Layou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94182B5-CB76-4E5A-B79A-4A928B16382F}"/>
              </a:ext>
            </a:extLst>
          </p:cNvPr>
          <p:cNvCxnSpPr/>
          <p:nvPr/>
        </p:nvCxnSpPr>
        <p:spPr>
          <a:xfrm>
            <a:off x="0" y="192088"/>
            <a:ext cx="9144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E7DFE7-5F74-41F0-8242-5B7DCB3CBA94}"/>
              </a:ext>
            </a:extLst>
          </p:cNvPr>
          <p:cNvCxnSpPr/>
          <p:nvPr/>
        </p:nvCxnSpPr>
        <p:spPr>
          <a:xfrm>
            <a:off x="0" y="987425"/>
            <a:ext cx="9144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450290C-05B0-4D13-BDC6-39F6805B660A}"/>
              </a:ext>
            </a:extLst>
          </p:cNvPr>
          <p:cNvCxnSpPr/>
          <p:nvPr/>
        </p:nvCxnSpPr>
        <p:spPr>
          <a:xfrm>
            <a:off x="0" y="4568825"/>
            <a:ext cx="9144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6FEAE61-8CD6-442F-AEBB-E974B7F3E716}"/>
              </a:ext>
            </a:extLst>
          </p:cNvPr>
          <p:cNvCxnSpPr/>
          <p:nvPr/>
        </p:nvCxnSpPr>
        <p:spPr>
          <a:xfrm>
            <a:off x="0" y="4946650"/>
            <a:ext cx="9144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0D95B4-5DB5-40B6-8416-6B8197210007}"/>
              </a:ext>
            </a:extLst>
          </p:cNvPr>
          <p:cNvCxnSpPr/>
          <p:nvPr/>
        </p:nvCxnSpPr>
        <p:spPr>
          <a:xfrm>
            <a:off x="285750"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553841-2EBD-43CC-8C44-AAFCD69A07C4}"/>
              </a:ext>
            </a:extLst>
          </p:cNvPr>
          <p:cNvCxnSpPr/>
          <p:nvPr/>
        </p:nvCxnSpPr>
        <p:spPr>
          <a:xfrm>
            <a:off x="2301875"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BD01AF-CEBA-4EFC-B6D3-A24325E75304}"/>
              </a:ext>
            </a:extLst>
          </p:cNvPr>
          <p:cNvCxnSpPr/>
          <p:nvPr/>
        </p:nvCxnSpPr>
        <p:spPr>
          <a:xfrm>
            <a:off x="2484438"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5CD035-DE4F-4847-8524-DF4B88A8050B}"/>
              </a:ext>
            </a:extLst>
          </p:cNvPr>
          <p:cNvCxnSpPr/>
          <p:nvPr/>
        </p:nvCxnSpPr>
        <p:spPr>
          <a:xfrm>
            <a:off x="4498975"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5B5BA6-95C8-498C-A9FC-049E13D60EF9}"/>
              </a:ext>
            </a:extLst>
          </p:cNvPr>
          <p:cNvCxnSpPr/>
          <p:nvPr/>
        </p:nvCxnSpPr>
        <p:spPr>
          <a:xfrm>
            <a:off x="4679950"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B50295-5304-4A78-8E8B-B5BF098A1FB0}"/>
              </a:ext>
            </a:extLst>
          </p:cNvPr>
          <p:cNvCxnSpPr/>
          <p:nvPr/>
        </p:nvCxnSpPr>
        <p:spPr>
          <a:xfrm>
            <a:off x="6694488"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6BB3D1-04AB-4F31-B5D3-706140051EB8}"/>
              </a:ext>
            </a:extLst>
          </p:cNvPr>
          <p:cNvCxnSpPr/>
          <p:nvPr/>
        </p:nvCxnSpPr>
        <p:spPr>
          <a:xfrm>
            <a:off x="6875463"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88B6E1-605A-4B36-A160-55E0304586B6}"/>
              </a:ext>
            </a:extLst>
          </p:cNvPr>
          <p:cNvCxnSpPr/>
          <p:nvPr/>
        </p:nvCxnSpPr>
        <p:spPr>
          <a:xfrm>
            <a:off x="8891588" y="-1588"/>
            <a:ext cx="0" cy="514350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DA1A0F6-CA7B-450B-A9B4-C9D4201A5483}"/>
              </a:ext>
            </a:extLst>
          </p:cNvPr>
          <p:cNvSpPr/>
          <p:nvPr/>
        </p:nvSpPr>
        <p:spPr>
          <a:xfrm rot="20415216">
            <a:off x="1103778" y="912100"/>
            <a:ext cx="6498895" cy="3170099"/>
          </a:xfrm>
          <a:prstGeom prst="rect">
            <a:avLst/>
          </a:prstGeom>
          <a:noFill/>
        </p:spPr>
        <p:txBody>
          <a:bodyPr wrap="none">
            <a:spAutoFit/>
          </a:bodyPr>
          <a:lstStyle/>
          <a:p>
            <a:pPr algn="ctr" fontAlgn="auto">
              <a:spcBef>
                <a:spcPts val="0"/>
              </a:spcBef>
              <a:spcAft>
                <a:spcPts val="0"/>
              </a:spcAft>
              <a:defRPr/>
            </a:pP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This layout is to help you </a:t>
            </a:r>
          </a:p>
          <a:p>
            <a:pPr algn="ctr" fontAlgn="auto">
              <a:spcBef>
                <a:spcPts val="0"/>
              </a:spcBef>
              <a:spcAft>
                <a:spcPts val="0"/>
              </a:spcAft>
              <a:defRPr/>
            </a:pP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re-align the guidelines</a:t>
            </a:r>
          </a:p>
          <a:p>
            <a:pPr algn="ctr" fontAlgn="auto">
              <a:spcBef>
                <a:spcPts val="0"/>
              </a:spcBef>
              <a:spcAft>
                <a:spcPts val="0"/>
              </a:spcAft>
              <a:defRPr/>
            </a:pP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according to the </a:t>
            </a:r>
            <a:r>
              <a:rPr lang="en-US" sz="4000" b="1" dirty="0" err="1">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Sika</a:t>
            </a: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 grid.</a:t>
            </a:r>
          </a:p>
          <a:p>
            <a:pPr algn="ctr" fontAlgn="auto">
              <a:spcBef>
                <a:spcPts val="0"/>
              </a:spcBef>
              <a:spcAft>
                <a:spcPts val="0"/>
              </a:spcAft>
              <a:defRPr/>
            </a:pP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Tip: Adjust the guidelines </a:t>
            </a:r>
          </a:p>
          <a:p>
            <a:pPr algn="ctr" fontAlgn="auto">
              <a:spcBef>
                <a:spcPts val="0"/>
              </a:spcBef>
              <a:spcAft>
                <a:spcPts val="0"/>
              </a:spcAft>
              <a:defRPr/>
            </a:pPr>
            <a:r>
              <a:rPr lang="en-US" sz="4000" b="1" dirty="0">
                <a:ln w="12700">
                  <a:solidFill>
                    <a:srgbClr val="FF0000"/>
                  </a:solidFill>
                  <a:prstDash val="solid"/>
                </a:ln>
                <a:solidFill>
                  <a:schemeClr val="accent1"/>
                </a:solidFill>
                <a:effectLst>
                  <a:outerShdw blurRad="41275" dist="20320" dir="1800000" algn="tl" rotWithShape="0">
                    <a:srgbClr val="000000">
                      <a:alpha val="40000"/>
                    </a:srgbClr>
                  </a:outerShdw>
                </a:effectLst>
                <a:latin typeface="+mn-lt"/>
                <a:cs typeface="+mn-cs"/>
              </a:rPr>
              <a:t>in maximum zoomed-in view!</a:t>
            </a:r>
          </a:p>
        </p:txBody>
      </p:sp>
      <p:cxnSp>
        <p:nvCxnSpPr>
          <p:cNvPr id="15" name="Straight Connector 14">
            <a:extLst>
              <a:ext uri="{FF2B5EF4-FFF2-40B4-BE49-F238E27FC236}">
                <a16:creationId xmlns:a16="http://schemas.microsoft.com/office/drawing/2014/main" id="{A6F319AF-1500-4E17-8181-3974C0BED33D}"/>
              </a:ext>
            </a:extLst>
          </p:cNvPr>
          <p:cNvCxnSpPr/>
          <p:nvPr/>
        </p:nvCxnSpPr>
        <p:spPr>
          <a:xfrm>
            <a:off x="0" y="700088"/>
            <a:ext cx="9144000" cy="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85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1_Industry &amp; Automotive">
    <p:bg>
      <p:bgPr>
        <a:solidFill>
          <a:srgbClr val="C0C5CC"/>
        </a:solidFill>
        <a:effectLst/>
      </p:bgPr>
    </p:bg>
    <p:spTree>
      <p:nvGrpSpPr>
        <p:cNvPr id="1" name=""/>
        <p:cNvGrpSpPr/>
        <p:nvPr/>
      </p:nvGrpSpPr>
      <p:grpSpPr>
        <a:xfrm>
          <a:off x="0" y="0"/>
          <a:ext cx="0" cy="0"/>
          <a:chOff x="0" y="0"/>
          <a:chExt cx="0" cy="0"/>
        </a:xfrm>
      </p:grpSpPr>
      <p:pic>
        <p:nvPicPr>
          <p:cNvPr id="5" name="Picture 2" descr="C:\Users\nje\Desktop\Logos WMF und EMF\1000_SIK_Logo_ClaimR_NO_ARTWORK_RGB.wmf">
            <a:extLst>
              <a:ext uri="{FF2B5EF4-FFF2-40B4-BE49-F238E27FC236}">
                <a16:creationId xmlns:a16="http://schemas.microsoft.com/office/drawing/2014/main" id="{5C8ED635-99BE-42A4-8B82-3A505612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ildplatzhalter 5"/>
          <p:cNvSpPr>
            <a:spLocks noGrp="1"/>
          </p:cNvSpPr>
          <p:nvPr>
            <p:ph type="pic" sz="quarter" idx="10"/>
          </p:nvPr>
        </p:nvSpPr>
        <p:spPr>
          <a:xfrm>
            <a:off x="288000" y="195263"/>
            <a:ext cx="8607600" cy="1998000"/>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8" name="Textplatzhalter 7"/>
          <p:cNvSpPr>
            <a:spLocks noGrp="1"/>
          </p:cNvSpPr>
          <p:nvPr>
            <p:ph type="body" sz="quarter" idx="11"/>
          </p:nvPr>
        </p:nvSpPr>
        <p:spPr>
          <a:xfrm>
            <a:off x="288000" y="2276101"/>
            <a:ext cx="8607600" cy="400784"/>
          </a:xfrm>
          <a:prstGeom prst="rect">
            <a:avLst/>
          </a:prstGeom>
        </p:spPr>
        <p:txBody>
          <a:bodyPr lIns="0" tIns="0" rIns="0" bIns="0"/>
          <a:lstStyle>
            <a:lvl1pPr marL="0" indent="0">
              <a:lnSpc>
                <a:spcPct val="90000"/>
              </a:lnSpc>
              <a:spcBef>
                <a:spcPts val="0"/>
              </a:spcBef>
              <a:buNone/>
              <a:defRPr sz="2400" kern="100" cap="all" baseline="0">
                <a:latin typeface="Calibri" pitchFamily="34" charset="0"/>
              </a:defRPr>
            </a:lvl1pPr>
          </a:lstStyle>
          <a:p>
            <a:pPr lvl="0"/>
            <a:r>
              <a:rPr lang="en-US" noProof="0"/>
              <a:t>Click to edit Master text styles</a:t>
            </a:r>
          </a:p>
        </p:txBody>
      </p:sp>
      <p:sp>
        <p:nvSpPr>
          <p:cNvPr id="13" name="Textplatzhalter 7"/>
          <p:cNvSpPr>
            <a:spLocks noGrp="1"/>
          </p:cNvSpPr>
          <p:nvPr>
            <p:ph type="body" sz="quarter" idx="12"/>
          </p:nvPr>
        </p:nvSpPr>
        <p:spPr>
          <a:xfrm>
            <a:off x="288000" y="2697300"/>
            <a:ext cx="8607600" cy="307777"/>
          </a:xfrm>
          <a:prstGeom prst="rect">
            <a:avLst/>
          </a:prstGeom>
        </p:spPr>
        <p:txBody>
          <a:bodyPr lIns="0" tIns="0" rIns="0" bIns="0">
            <a:spAutoFit/>
          </a:bodyPr>
          <a:lstStyle>
            <a:lvl1pPr marL="0" indent="0">
              <a:spcBef>
                <a:spcPts val="0"/>
              </a:spcBef>
              <a:buNone/>
              <a:defRPr sz="2000" kern="100" cap="all" baseline="0"/>
            </a:lvl1pPr>
          </a:lstStyle>
          <a:p>
            <a:pPr lvl="0"/>
            <a:r>
              <a:rPr lang="en-US" noProof="0"/>
              <a:t>Click to edit Master text styles</a:t>
            </a:r>
          </a:p>
        </p:txBody>
      </p:sp>
    </p:spTree>
    <p:extLst>
      <p:ext uri="{BB962C8B-B14F-4D97-AF65-F5344CB8AC3E}">
        <p14:creationId xmlns:p14="http://schemas.microsoft.com/office/powerpoint/2010/main" val="276635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2">
    <p:bg>
      <p:bgPr>
        <a:solidFill>
          <a:schemeClr val="accent1"/>
        </a:solidFill>
        <a:effectLst/>
      </p:bgPr>
    </p:bg>
    <p:spTree>
      <p:nvGrpSpPr>
        <p:cNvPr id="1" name=""/>
        <p:cNvGrpSpPr/>
        <p:nvPr/>
      </p:nvGrpSpPr>
      <p:grpSpPr>
        <a:xfrm>
          <a:off x="0" y="0"/>
          <a:ext cx="0" cy="0"/>
          <a:chOff x="0" y="0"/>
          <a:chExt cx="0" cy="0"/>
        </a:xfrm>
      </p:grpSpPr>
      <p:pic>
        <p:nvPicPr>
          <p:cNvPr id="5" name="Picture 2" descr="C:\Users\nje\Desktop\Logos WMF und EMF\1000_SIK_Logo_ClaimR_NO_ARTWORK_RGB.wmf">
            <a:extLst>
              <a:ext uri="{FF2B5EF4-FFF2-40B4-BE49-F238E27FC236}">
                <a16:creationId xmlns:a16="http://schemas.microsoft.com/office/drawing/2014/main" id="{2FC30D2F-5EF7-4932-8B7C-1BD7A35F9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ildplatzhalter 2"/>
          <p:cNvSpPr>
            <a:spLocks noGrp="1"/>
          </p:cNvSpPr>
          <p:nvPr>
            <p:ph type="pic" sz="quarter" idx="10"/>
          </p:nvPr>
        </p:nvSpPr>
        <p:spPr>
          <a:xfrm>
            <a:off x="288000" y="195262"/>
            <a:ext cx="8604000" cy="2970000"/>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7" name="Textplatzhalter 7"/>
          <p:cNvSpPr>
            <a:spLocks noGrp="1"/>
          </p:cNvSpPr>
          <p:nvPr>
            <p:ph type="body" sz="quarter" idx="11"/>
          </p:nvPr>
        </p:nvSpPr>
        <p:spPr>
          <a:xfrm>
            <a:off x="288000" y="3253500"/>
            <a:ext cx="8604000" cy="399600"/>
          </a:xfrm>
          <a:prstGeom prst="rect">
            <a:avLst/>
          </a:prstGeom>
        </p:spPr>
        <p:txBody>
          <a:bodyPr lIns="0" tIns="0" rIns="0" bIns="0"/>
          <a:lstStyle>
            <a:lvl1pPr marL="0" indent="0">
              <a:lnSpc>
                <a:spcPct val="90000"/>
              </a:lnSpc>
              <a:spcBef>
                <a:spcPts val="0"/>
              </a:spcBef>
              <a:buNone/>
              <a:defRPr sz="2400" kern="100" cap="all" baseline="0"/>
            </a:lvl1pPr>
          </a:lstStyle>
          <a:p>
            <a:pPr lvl="0"/>
            <a:r>
              <a:rPr lang="en-US" noProof="0"/>
              <a:t>Click to edit Master text styles</a:t>
            </a:r>
          </a:p>
        </p:txBody>
      </p:sp>
      <p:sp>
        <p:nvSpPr>
          <p:cNvPr id="8" name="Textplatzhalter 7"/>
          <p:cNvSpPr>
            <a:spLocks noGrp="1"/>
          </p:cNvSpPr>
          <p:nvPr>
            <p:ph type="body" sz="quarter" idx="12"/>
          </p:nvPr>
        </p:nvSpPr>
        <p:spPr>
          <a:xfrm>
            <a:off x="288000" y="3690900"/>
            <a:ext cx="6516688" cy="810407"/>
          </a:xfrm>
          <a:prstGeom prst="rect">
            <a:avLst/>
          </a:prstGeom>
        </p:spPr>
        <p:txBody>
          <a:bodyPr lIns="0" tIns="0" rIns="0" bIns="0"/>
          <a:lstStyle>
            <a:lvl1pPr marL="0" indent="0">
              <a:lnSpc>
                <a:spcPct val="90000"/>
              </a:lnSpc>
              <a:spcBef>
                <a:spcPts val="0"/>
              </a:spcBef>
              <a:buNone/>
              <a:defRPr sz="2000" kern="100" cap="all" baseline="0"/>
            </a:lvl1pPr>
          </a:lstStyle>
          <a:p>
            <a:pPr lvl="0"/>
            <a:r>
              <a:rPr lang="en-US" noProof="0"/>
              <a:t>Click to edit Master text styles</a:t>
            </a:r>
          </a:p>
        </p:txBody>
      </p:sp>
    </p:spTree>
    <p:extLst>
      <p:ext uri="{BB962C8B-B14F-4D97-AF65-F5344CB8AC3E}">
        <p14:creationId xmlns:p14="http://schemas.microsoft.com/office/powerpoint/2010/main" val="270492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2_Industry &amp; Automotive">
    <p:bg>
      <p:bgPr>
        <a:solidFill>
          <a:srgbClr val="C0C5CC"/>
        </a:solidFill>
        <a:effectLst/>
      </p:bgPr>
    </p:bg>
    <p:spTree>
      <p:nvGrpSpPr>
        <p:cNvPr id="1" name=""/>
        <p:cNvGrpSpPr/>
        <p:nvPr/>
      </p:nvGrpSpPr>
      <p:grpSpPr>
        <a:xfrm>
          <a:off x="0" y="0"/>
          <a:ext cx="0" cy="0"/>
          <a:chOff x="0" y="0"/>
          <a:chExt cx="0" cy="0"/>
        </a:xfrm>
      </p:grpSpPr>
      <p:pic>
        <p:nvPicPr>
          <p:cNvPr id="5" name="Picture 2" descr="C:\Users\nje\Desktop\Logos WMF und EMF\1000_SIK_Logo_ClaimR_NO_ARTWORK_RGB.wmf">
            <a:extLst>
              <a:ext uri="{FF2B5EF4-FFF2-40B4-BE49-F238E27FC236}">
                <a16:creationId xmlns:a16="http://schemas.microsoft.com/office/drawing/2014/main" id="{864CF1B8-E679-4183-BC8C-C6C0E73B1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ildplatzhalter 2"/>
          <p:cNvSpPr>
            <a:spLocks noGrp="1"/>
          </p:cNvSpPr>
          <p:nvPr>
            <p:ph type="pic" sz="quarter" idx="10"/>
          </p:nvPr>
        </p:nvSpPr>
        <p:spPr>
          <a:xfrm>
            <a:off x="288000" y="195262"/>
            <a:ext cx="8604000" cy="2970000"/>
          </a:xfrm>
          <a:prstGeom prst="rect">
            <a:avLst/>
          </a:prstGeom>
        </p:spPr>
        <p:txBody>
          <a:bodyPr lIns="0" tIns="0" rIns="0" bIns="0" rtlCol="0">
            <a:normAutofit/>
          </a:bodyPr>
          <a:lstStyle>
            <a:lvl1pPr marL="0" indent="0">
              <a:buNone/>
              <a:defRPr/>
            </a:lvl1pPr>
          </a:lstStyle>
          <a:p>
            <a:pPr lvl="0"/>
            <a:r>
              <a:rPr lang="en-US" noProof="0"/>
              <a:t>Click icon to add picture</a:t>
            </a:r>
            <a:endParaRPr lang="en-US" noProof="0" dirty="0"/>
          </a:p>
        </p:txBody>
      </p:sp>
      <p:sp>
        <p:nvSpPr>
          <p:cNvPr id="7" name="Textplatzhalter 7"/>
          <p:cNvSpPr>
            <a:spLocks noGrp="1"/>
          </p:cNvSpPr>
          <p:nvPr>
            <p:ph type="body" sz="quarter" idx="11"/>
          </p:nvPr>
        </p:nvSpPr>
        <p:spPr>
          <a:xfrm>
            <a:off x="288000" y="3253500"/>
            <a:ext cx="8604000" cy="399600"/>
          </a:xfrm>
          <a:prstGeom prst="rect">
            <a:avLst/>
          </a:prstGeom>
        </p:spPr>
        <p:txBody>
          <a:bodyPr lIns="0" tIns="0" rIns="0" bIns="0"/>
          <a:lstStyle>
            <a:lvl1pPr marL="0" indent="0">
              <a:lnSpc>
                <a:spcPct val="90000"/>
              </a:lnSpc>
              <a:spcBef>
                <a:spcPts val="0"/>
              </a:spcBef>
              <a:buNone/>
              <a:defRPr sz="2400" kern="100" cap="all" baseline="0"/>
            </a:lvl1pPr>
          </a:lstStyle>
          <a:p>
            <a:pPr lvl="0"/>
            <a:r>
              <a:rPr lang="en-US" noProof="0"/>
              <a:t>Click to edit Master text styles</a:t>
            </a:r>
          </a:p>
        </p:txBody>
      </p:sp>
      <p:sp>
        <p:nvSpPr>
          <p:cNvPr id="8" name="Textplatzhalter 7"/>
          <p:cNvSpPr>
            <a:spLocks noGrp="1"/>
          </p:cNvSpPr>
          <p:nvPr>
            <p:ph type="body" sz="quarter" idx="12"/>
          </p:nvPr>
        </p:nvSpPr>
        <p:spPr>
          <a:xfrm>
            <a:off x="288000" y="3690900"/>
            <a:ext cx="6516688" cy="810407"/>
          </a:xfrm>
          <a:prstGeom prst="rect">
            <a:avLst/>
          </a:prstGeom>
        </p:spPr>
        <p:txBody>
          <a:bodyPr lIns="0" tIns="0" rIns="0" bIns="0"/>
          <a:lstStyle>
            <a:lvl1pPr marL="0" indent="0">
              <a:lnSpc>
                <a:spcPct val="90000"/>
              </a:lnSpc>
              <a:spcBef>
                <a:spcPts val="0"/>
              </a:spcBef>
              <a:buNone/>
              <a:defRPr sz="2000" kern="100" cap="all" baseline="0"/>
            </a:lvl1pPr>
          </a:lstStyle>
          <a:p>
            <a:pPr lvl="0"/>
            <a:r>
              <a:rPr lang="en-US" noProof="0"/>
              <a:t>Click to edit Master text styles</a:t>
            </a:r>
          </a:p>
        </p:txBody>
      </p:sp>
    </p:spTree>
    <p:extLst>
      <p:ext uri="{BB962C8B-B14F-4D97-AF65-F5344CB8AC3E}">
        <p14:creationId xmlns:p14="http://schemas.microsoft.com/office/powerpoint/2010/main" val="147463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Divider">
    <p:bg>
      <p:bgPr>
        <a:solidFill>
          <a:schemeClr val="accent1"/>
        </a:solidFill>
        <a:effectLst/>
      </p:bgPr>
    </p:bg>
    <p:spTree>
      <p:nvGrpSpPr>
        <p:cNvPr id="1" name=""/>
        <p:cNvGrpSpPr/>
        <p:nvPr/>
      </p:nvGrpSpPr>
      <p:grpSpPr>
        <a:xfrm>
          <a:off x="0" y="0"/>
          <a:ext cx="0" cy="0"/>
          <a:chOff x="0" y="0"/>
          <a:chExt cx="0" cy="0"/>
        </a:xfrm>
      </p:grpSpPr>
      <p:pic>
        <p:nvPicPr>
          <p:cNvPr id="4" name="Picture 2" descr="C:\Users\nje\Desktop\Logos WMF und EMF\1000_SIK_Logo_ClaimR_NO_ARTWORK_RGB.wmf">
            <a:extLst>
              <a:ext uri="{FF2B5EF4-FFF2-40B4-BE49-F238E27FC236}">
                <a16:creationId xmlns:a16="http://schemas.microsoft.com/office/drawing/2014/main" id="{9E8EB93B-68C6-424A-BDDA-57F11FD6A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0"/>
          </p:nvPr>
        </p:nvSpPr>
        <p:spPr>
          <a:xfrm>
            <a:off x="288000" y="1032272"/>
            <a:ext cx="8604000" cy="1539478"/>
          </a:xfrm>
          <a:prstGeom prst="rect">
            <a:avLst/>
          </a:prstGeom>
        </p:spPr>
        <p:txBody>
          <a:bodyPr lIns="0" tIns="0" rIns="0" bIns="0" anchor="b"/>
          <a:lstStyle>
            <a:lvl1pPr marL="0" indent="0">
              <a:lnSpc>
                <a:spcPct val="90000"/>
              </a:lnSpc>
              <a:spcBef>
                <a:spcPts val="0"/>
              </a:spcBef>
              <a:buNone/>
              <a:defRPr sz="2400" cap="all" baseline="0"/>
            </a:lvl1pPr>
          </a:lstStyle>
          <a:p>
            <a:pPr lvl="0"/>
            <a:r>
              <a:rPr lang="en-US" noProof="0"/>
              <a:t>Click to edit Master text styles</a:t>
            </a:r>
          </a:p>
        </p:txBody>
      </p:sp>
      <p:sp>
        <p:nvSpPr>
          <p:cNvPr id="12" name="Textplatzhalter 11"/>
          <p:cNvSpPr>
            <a:spLocks noGrp="1"/>
          </p:cNvSpPr>
          <p:nvPr>
            <p:ph type="body" sz="quarter" idx="11"/>
          </p:nvPr>
        </p:nvSpPr>
        <p:spPr>
          <a:xfrm>
            <a:off x="288000" y="2639777"/>
            <a:ext cx="8604000" cy="1350169"/>
          </a:xfrm>
          <a:prstGeom prst="rect">
            <a:avLst/>
          </a:prstGeom>
        </p:spPr>
        <p:txBody>
          <a:bodyPr lIns="0" tIns="0" rIns="0" bIns="0">
            <a:normAutofit/>
          </a:bodyPr>
          <a:lstStyle>
            <a:lvl1pPr marL="0" indent="0">
              <a:lnSpc>
                <a:spcPct val="90000"/>
              </a:lnSpc>
              <a:spcBef>
                <a:spcPts val="0"/>
              </a:spcBef>
              <a:buNone/>
              <a:defRPr sz="1800" cap="all" baseline="0"/>
            </a:lvl1pPr>
          </a:lstStyle>
          <a:p>
            <a:pPr lvl="0"/>
            <a:r>
              <a:rPr lang="en-US" noProof="0"/>
              <a:t>Click to edit Master text styles</a:t>
            </a:r>
          </a:p>
        </p:txBody>
      </p:sp>
    </p:spTree>
    <p:extLst>
      <p:ext uri="{BB962C8B-B14F-4D97-AF65-F5344CB8AC3E}">
        <p14:creationId xmlns:p14="http://schemas.microsoft.com/office/powerpoint/2010/main" val="151487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mp; Divider_Industry &amp; Automotive">
    <p:bg>
      <p:bgPr>
        <a:solidFill>
          <a:srgbClr val="C0C5CC"/>
        </a:solidFill>
        <a:effectLst/>
      </p:bgPr>
    </p:bg>
    <p:spTree>
      <p:nvGrpSpPr>
        <p:cNvPr id="1" name=""/>
        <p:cNvGrpSpPr/>
        <p:nvPr/>
      </p:nvGrpSpPr>
      <p:grpSpPr>
        <a:xfrm>
          <a:off x="0" y="0"/>
          <a:ext cx="0" cy="0"/>
          <a:chOff x="0" y="0"/>
          <a:chExt cx="0" cy="0"/>
        </a:xfrm>
      </p:grpSpPr>
      <p:pic>
        <p:nvPicPr>
          <p:cNvPr id="4" name="Picture 2" descr="C:\Users\nje\Desktop\Logos WMF und EMF\1000_SIK_Logo_ClaimR_NO_ARTWORK_RGB.wmf">
            <a:extLst>
              <a:ext uri="{FF2B5EF4-FFF2-40B4-BE49-F238E27FC236}">
                <a16:creationId xmlns:a16="http://schemas.microsoft.com/office/drawing/2014/main" id="{FF8839E8-6956-4A90-9CAA-58865BA05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4264025"/>
            <a:ext cx="2168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0"/>
          </p:nvPr>
        </p:nvSpPr>
        <p:spPr>
          <a:xfrm>
            <a:off x="288000" y="1032272"/>
            <a:ext cx="8604000" cy="1539478"/>
          </a:xfrm>
          <a:prstGeom prst="rect">
            <a:avLst/>
          </a:prstGeom>
        </p:spPr>
        <p:txBody>
          <a:bodyPr lIns="0" tIns="0" rIns="0" bIns="0" anchor="b"/>
          <a:lstStyle>
            <a:lvl1pPr marL="0" indent="0">
              <a:lnSpc>
                <a:spcPct val="90000"/>
              </a:lnSpc>
              <a:spcBef>
                <a:spcPts val="0"/>
              </a:spcBef>
              <a:buNone/>
              <a:defRPr sz="2400" cap="all" baseline="0"/>
            </a:lvl1pPr>
          </a:lstStyle>
          <a:p>
            <a:pPr lvl="0"/>
            <a:r>
              <a:rPr lang="en-US" noProof="0"/>
              <a:t>Click to edit Master text styles</a:t>
            </a:r>
          </a:p>
        </p:txBody>
      </p:sp>
      <p:sp>
        <p:nvSpPr>
          <p:cNvPr id="12" name="Textplatzhalter 11"/>
          <p:cNvSpPr>
            <a:spLocks noGrp="1"/>
          </p:cNvSpPr>
          <p:nvPr>
            <p:ph type="body" sz="quarter" idx="11"/>
          </p:nvPr>
        </p:nvSpPr>
        <p:spPr>
          <a:xfrm>
            <a:off x="288000" y="2639777"/>
            <a:ext cx="8604000" cy="1350169"/>
          </a:xfrm>
          <a:prstGeom prst="rect">
            <a:avLst/>
          </a:prstGeom>
        </p:spPr>
        <p:txBody>
          <a:bodyPr lIns="0" tIns="0" rIns="0" bIns="0">
            <a:normAutofit/>
          </a:bodyPr>
          <a:lstStyle>
            <a:lvl1pPr marL="0" indent="0">
              <a:lnSpc>
                <a:spcPct val="90000"/>
              </a:lnSpc>
              <a:spcBef>
                <a:spcPts val="0"/>
              </a:spcBef>
              <a:buNone/>
              <a:defRPr sz="1800" cap="all" baseline="0"/>
            </a:lvl1pPr>
          </a:lstStyle>
          <a:p>
            <a:pPr lvl="0"/>
            <a:r>
              <a:rPr lang="en-US" noProof="0"/>
              <a:t>Click to edit Master text styles</a:t>
            </a:r>
          </a:p>
        </p:txBody>
      </p:sp>
    </p:spTree>
    <p:extLst>
      <p:ext uri="{BB962C8B-B14F-4D97-AF65-F5344CB8AC3E}">
        <p14:creationId xmlns:p14="http://schemas.microsoft.com/office/powerpoint/2010/main" val="185200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9" name="Inhaltsplatzhalter 2"/>
          <p:cNvSpPr>
            <a:spLocks noGrp="1"/>
          </p:cNvSpPr>
          <p:nvPr>
            <p:ph sz="quarter" idx="11"/>
          </p:nvPr>
        </p:nvSpPr>
        <p:spPr>
          <a:xfrm>
            <a:off x="287338" y="1518632"/>
            <a:ext cx="8605142" cy="3050986"/>
          </a:xfrm>
          <a:prstGeom prst="rect">
            <a:avLst/>
          </a:prstGeom>
        </p:spPr>
        <p:txBody>
          <a:bodyPr lIns="0" tIns="0" rIns="0" bIns="0">
            <a:normAutofit/>
          </a:bodyPr>
          <a:lstStyle>
            <a:lvl1pPr marL="0" indent="-457200">
              <a:lnSpc>
                <a:spcPct val="90000"/>
              </a:lnSpc>
              <a:spcBef>
                <a:spcPts val="0"/>
              </a:spcBef>
              <a:buClrTx/>
              <a:buFont typeface="Wingdings" charset="2"/>
              <a:buAutoNum type="arabicPlain"/>
              <a:tabLst>
                <a:tab pos="5207000" algn="r"/>
                <a:tab pos="6369050" algn="r"/>
              </a:tabLst>
              <a:defRPr sz="1800" b="1" i="0" kern="100" cap="all" baseline="0"/>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4"/>
          <p:cNvSpPr>
            <a:spLocks noGrp="1"/>
          </p:cNvSpPr>
          <p:nvPr>
            <p:ph type="title"/>
          </p:nvPr>
        </p:nvSpPr>
        <p:spPr/>
        <p:txBody>
          <a:bodyPr/>
          <a:lstStyle/>
          <a:p>
            <a:r>
              <a:rPr lang="en-US"/>
              <a:t>Click to edit Master title style</a:t>
            </a:r>
            <a:endParaRPr lang="de-CH" dirty="0"/>
          </a:p>
        </p:txBody>
      </p:sp>
      <p:sp>
        <p:nvSpPr>
          <p:cNvPr id="4" name="Foliennummernplatzhalter 5">
            <a:extLst>
              <a:ext uri="{FF2B5EF4-FFF2-40B4-BE49-F238E27FC236}">
                <a16:creationId xmlns:a16="http://schemas.microsoft.com/office/drawing/2014/main" id="{C10E82C7-818E-4011-B4A1-69F5897708E7}"/>
              </a:ext>
            </a:extLst>
          </p:cNvPr>
          <p:cNvSpPr>
            <a:spLocks noGrp="1"/>
          </p:cNvSpPr>
          <p:nvPr>
            <p:ph type="sldNum" sz="quarter" idx="12"/>
          </p:nvPr>
        </p:nvSpPr>
        <p:spPr/>
        <p:txBody>
          <a:bodyPr/>
          <a:lstStyle>
            <a:lvl1pPr>
              <a:defRPr/>
            </a:lvl1pPr>
          </a:lstStyle>
          <a:p>
            <a:fld id="{81C711AF-E905-4983-8248-7DD19E492DE7}" type="slidenum">
              <a:rPr lang="en-US" altLang="de-DE"/>
              <a:pPr/>
              <a:t>‹#›</a:t>
            </a:fld>
            <a:r>
              <a:rPr lang="en-GB" altLang="de-DE"/>
              <a:t>  </a:t>
            </a:r>
          </a:p>
        </p:txBody>
      </p:sp>
    </p:spTree>
    <p:extLst>
      <p:ext uri="{BB962C8B-B14F-4D97-AF65-F5344CB8AC3E}">
        <p14:creationId xmlns:p14="http://schemas.microsoft.com/office/powerpoint/2010/main" val="394959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hi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dirty="0"/>
          </a:p>
        </p:txBody>
      </p:sp>
      <p:sp>
        <p:nvSpPr>
          <p:cNvPr id="4" name="Slide Number Placeholder 5">
            <a:extLst>
              <a:ext uri="{FF2B5EF4-FFF2-40B4-BE49-F238E27FC236}">
                <a16:creationId xmlns:a16="http://schemas.microsoft.com/office/drawing/2014/main" id="{5F758621-DD53-47A4-B1F8-3E8AD1638696}"/>
              </a:ext>
            </a:extLst>
          </p:cNvPr>
          <p:cNvSpPr>
            <a:spLocks noGrp="1"/>
          </p:cNvSpPr>
          <p:nvPr>
            <p:ph type="sldNum" sz="quarter" idx="12"/>
          </p:nvPr>
        </p:nvSpPr>
        <p:spPr/>
        <p:txBody>
          <a:bodyPr/>
          <a:lstStyle>
            <a:lvl1pPr>
              <a:defRPr/>
            </a:lvl1pPr>
          </a:lstStyle>
          <a:p>
            <a:fld id="{E574DB64-94C2-4F1B-9FB8-C4899DD18771}" type="slidenum">
              <a:rPr lang="en-US" altLang="de-DE"/>
              <a:pPr/>
              <a:t>‹#›</a:t>
            </a:fld>
            <a:r>
              <a:rPr lang="en-GB" altLang="de-DE"/>
              <a:t>  </a:t>
            </a:r>
          </a:p>
        </p:txBody>
      </p:sp>
      <p:sp>
        <p:nvSpPr>
          <p:cNvPr id="6" name="Content Placeholder 5">
            <a:extLst>
              <a:ext uri="{FF2B5EF4-FFF2-40B4-BE49-F238E27FC236}">
                <a16:creationId xmlns:a16="http://schemas.microsoft.com/office/drawing/2014/main" id="{47E86869-DB92-4BE9-9220-8282DD0C1923}"/>
              </a:ext>
            </a:extLst>
          </p:cNvPr>
          <p:cNvSpPr>
            <a:spLocks noGrp="1"/>
          </p:cNvSpPr>
          <p:nvPr>
            <p:ph sz="quarter" idx="13"/>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Tree>
    <p:extLst>
      <p:ext uri="{BB962C8B-B14F-4D97-AF65-F5344CB8AC3E}">
        <p14:creationId xmlns:p14="http://schemas.microsoft.com/office/powerpoint/2010/main" val="3942909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dirty="0"/>
          </a:p>
        </p:txBody>
      </p:sp>
      <p:sp>
        <p:nvSpPr>
          <p:cNvPr id="4" name="Slide Number Placeholder 5">
            <a:extLst>
              <a:ext uri="{FF2B5EF4-FFF2-40B4-BE49-F238E27FC236}">
                <a16:creationId xmlns:a16="http://schemas.microsoft.com/office/drawing/2014/main" id="{2D906BE9-F254-4010-A5AD-733AB56EBD00}"/>
              </a:ext>
            </a:extLst>
          </p:cNvPr>
          <p:cNvSpPr>
            <a:spLocks noGrp="1"/>
          </p:cNvSpPr>
          <p:nvPr>
            <p:ph type="sldNum" sz="quarter" idx="12"/>
          </p:nvPr>
        </p:nvSpPr>
        <p:spPr/>
        <p:txBody>
          <a:bodyPr/>
          <a:lstStyle>
            <a:lvl1pPr>
              <a:defRPr/>
            </a:lvl1pPr>
          </a:lstStyle>
          <a:p>
            <a:fld id="{1A8007B4-88CA-4B0A-98BF-68A68AFF1B76}" type="slidenum">
              <a:rPr lang="en-US" altLang="de-DE"/>
              <a:pPr/>
              <a:t>‹#›</a:t>
            </a:fld>
            <a:r>
              <a:rPr lang="en-GB" altLang="de-DE"/>
              <a:t>  </a:t>
            </a:r>
          </a:p>
        </p:txBody>
      </p:sp>
      <p:sp>
        <p:nvSpPr>
          <p:cNvPr id="5" name="Content Placeholder 5">
            <a:extLst>
              <a:ext uri="{FF2B5EF4-FFF2-40B4-BE49-F238E27FC236}">
                <a16:creationId xmlns:a16="http://schemas.microsoft.com/office/drawing/2014/main" id="{DEEB76BC-CFBD-4BD8-9E61-2A167581F357}"/>
              </a:ext>
            </a:extLst>
          </p:cNvPr>
          <p:cNvSpPr>
            <a:spLocks noGrp="1"/>
          </p:cNvSpPr>
          <p:nvPr>
            <p:ph sz="quarter" idx="13"/>
          </p:nvPr>
        </p:nvSpPr>
        <p:spPr>
          <a:xfrm>
            <a:off x="287338" y="915988"/>
            <a:ext cx="8605837" cy="3654425"/>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vl6pPr marL="1630362" indent="-285750">
              <a:buClr>
                <a:schemeClr val="bg1"/>
              </a:buClr>
              <a:buFont typeface="Wingdings" panose="05000000000000000000" pitchFamily="2" charset="2"/>
              <a:buChar char="§"/>
              <a:defRPr/>
            </a:lvl6pPr>
            <a:lvl7pPr marL="1898650" indent="-285750">
              <a:buClr>
                <a:schemeClr val="bg1"/>
              </a:buClr>
              <a:buFont typeface="Wingdings" panose="05000000000000000000" pitchFamily="2" charset="2"/>
              <a:buChar char="§"/>
              <a:defRPr/>
            </a:lvl7pPr>
            <a:lvl8pPr marL="2168525" indent="-285750">
              <a:buClr>
                <a:schemeClr val="bg1"/>
              </a:buClr>
              <a:buFont typeface="Wingdings" panose="05000000000000000000" pitchFamily="2" charset="2"/>
              <a:buChar char="§"/>
              <a:defRPr/>
            </a:lvl8pPr>
            <a:lvl9pPr marL="2436813" indent="-285750">
              <a:buClr>
                <a:schemeClr val="bg1"/>
              </a:buClr>
              <a:buFont typeface="Wingdings" panose="05000000000000000000" pitchFamily="2" charset="2"/>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Tree>
    <p:extLst>
      <p:ext uri="{BB962C8B-B14F-4D97-AF65-F5344CB8AC3E}">
        <p14:creationId xmlns:p14="http://schemas.microsoft.com/office/powerpoint/2010/main" val="154539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2D88AF61-FBC3-4425-A3CE-A66A643DAC74}"/>
              </a:ext>
            </a:extLst>
          </p:cNvPr>
          <p:cNvSpPr>
            <a:spLocks noGrp="1"/>
          </p:cNvSpPr>
          <p:nvPr>
            <p:ph type="sldNum" sz="quarter" idx="4"/>
          </p:nvPr>
        </p:nvSpPr>
        <p:spPr>
          <a:xfrm>
            <a:off x="287338" y="4921250"/>
            <a:ext cx="323850" cy="80963"/>
          </a:xfrm>
          <a:prstGeom prst="rect">
            <a:avLst/>
          </a:prstGeom>
        </p:spPr>
        <p:txBody>
          <a:bodyPr vert="horz" wrap="none" lIns="0" tIns="0" rIns="0" bIns="0" numCol="1" anchor="t" anchorCtr="0" compatLnSpc="1">
            <a:prstTxWarp prst="textNoShape">
              <a:avLst/>
            </a:prstTxWarp>
          </a:bodyPr>
          <a:lstStyle>
            <a:lvl1pPr>
              <a:defRPr sz="800"/>
            </a:lvl1pPr>
          </a:lstStyle>
          <a:p>
            <a:fld id="{FF8603F1-E04A-4D9F-8205-676DC5DF1FED}" type="slidenum">
              <a:rPr lang="en-US" altLang="de-DE"/>
              <a:pPr/>
              <a:t>‹#›</a:t>
            </a:fld>
            <a:r>
              <a:rPr lang="en-GB" altLang="de-DE"/>
              <a:t>  </a:t>
            </a:r>
          </a:p>
        </p:txBody>
      </p:sp>
      <p:sp>
        <p:nvSpPr>
          <p:cNvPr id="8" name="Title Placeholder 7">
            <a:extLst>
              <a:ext uri="{FF2B5EF4-FFF2-40B4-BE49-F238E27FC236}">
                <a16:creationId xmlns:a16="http://schemas.microsoft.com/office/drawing/2014/main" id="{22C99677-474A-4ACD-90AE-A6FF3B5A0C6C}"/>
              </a:ext>
            </a:extLst>
          </p:cNvPr>
          <p:cNvSpPr>
            <a:spLocks noGrp="1"/>
          </p:cNvSpPr>
          <p:nvPr>
            <p:ph type="title"/>
          </p:nvPr>
        </p:nvSpPr>
        <p:spPr>
          <a:xfrm>
            <a:off x="287338" y="268288"/>
            <a:ext cx="8605837" cy="523875"/>
          </a:xfrm>
          <a:prstGeom prst="rect">
            <a:avLst/>
          </a:prstGeom>
        </p:spPr>
        <p:txBody>
          <a:bodyPr vert="horz" lIns="0" tIns="0" rIns="0" bIns="0" rtlCol="0" anchor="b">
            <a:noAutofit/>
          </a:bodyPr>
          <a:lstStyle/>
          <a:p>
            <a:r>
              <a:rPr lang="en-US"/>
              <a:t>Click to edit Master title style</a:t>
            </a:r>
            <a:endParaRPr lang="de-CH" dirty="0"/>
          </a:p>
        </p:txBody>
      </p:sp>
      <p:sp>
        <p:nvSpPr>
          <p:cNvPr id="1028" name="Text Placeholder 8">
            <a:extLst>
              <a:ext uri="{FF2B5EF4-FFF2-40B4-BE49-F238E27FC236}">
                <a16:creationId xmlns:a16="http://schemas.microsoft.com/office/drawing/2014/main" id="{25A545CC-1060-4A71-8EC8-CA6100312868}"/>
              </a:ext>
            </a:extLst>
          </p:cNvPr>
          <p:cNvSpPr>
            <a:spLocks noGrp="1"/>
          </p:cNvSpPr>
          <p:nvPr>
            <p:ph type="body" idx="1"/>
          </p:nvPr>
        </p:nvSpPr>
        <p:spPr bwMode="auto">
          <a:xfrm>
            <a:off x="287338" y="915988"/>
            <a:ext cx="860583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e-CH" altLang="en-US" dirty="0"/>
          </a:p>
        </p:txBody>
      </p:sp>
      <p:pic>
        <p:nvPicPr>
          <p:cNvPr id="1029" name="Picture 2" descr="C:\Users\nje\Desktop\Logos WMF und EMF\1000_SIK_Logo_ClaimR_NO_ARTWORK_RGB.wmf">
            <a:extLst>
              <a:ext uri="{FF2B5EF4-FFF2-40B4-BE49-F238E27FC236}">
                <a16:creationId xmlns:a16="http://schemas.microsoft.com/office/drawing/2014/main" id="{61725E52-18CA-4630-9CEC-3376C352E61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69213" y="4613275"/>
            <a:ext cx="12239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09" r:id="rId7"/>
    <p:sldLayoutId id="2147484021" r:id="rId8"/>
    <p:sldLayoutId id="2147484022" r:id="rId9"/>
    <p:sldLayoutId id="2147484023" r:id="rId10"/>
    <p:sldLayoutId id="2147484024" r:id="rId11"/>
    <p:sldLayoutId id="2147484010" r:id="rId12"/>
    <p:sldLayoutId id="2147484011" r:id="rId13"/>
    <p:sldLayoutId id="2147484012" r:id="rId14"/>
    <p:sldLayoutId id="2147484013" r:id="rId15"/>
    <p:sldLayoutId id="2147484014" r:id="rId16"/>
    <p:sldLayoutId id="2147484025" r:id="rId17"/>
    <p:sldLayoutId id="2147484026" r:id="rId18"/>
    <p:sldLayoutId id="2147484027" r:id="rId19"/>
  </p:sldLayoutIdLst>
  <p:hf hdr="0" ftr="0" dt="0"/>
  <p:txStyles>
    <p:titleStyle>
      <a:lvl1pPr algn="l" rtl="0" eaLnBrk="1" fontAlgn="base" hangingPunct="1">
        <a:lnSpc>
          <a:spcPts val="2400"/>
        </a:lnSpc>
        <a:spcBef>
          <a:spcPct val="0"/>
        </a:spcBef>
        <a:spcAft>
          <a:spcPts val="763"/>
        </a:spcAft>
        <a:defRPr sz="2400" kern="1200" cap="all">
          <a:solidFill>
            <a:schemeClr val="tx1"/>
          </a:solidFill>
          <a:latin typeface="+mj-lt"/>
          <a:ea typeface="+mj-ea"/>
          <a:cs typeface="+mj-cs"/>
        </a:defRPr>
      </a:lvl1pPr>
      <a:lvl2pPr algn="l" rtl="0" eaLnBrk="1" fontAlgn="base" hangingPunct="1">
        <a:lnSpc>
          <a:spcPts val="2400"/>
        </a:lnSpc>
        <a:spcBef>
          <a:spcPct val="0"/>
        </a:spcBef>
        <a:spcAft>
          <a:spcPts val="763"/>
        </a:spcAft>
        <a:defRPr sz="2400">
          <a:solidFill>
            <a:schemeClr val="tx1"/>
          </a:solidFill>
          <a:latin typeface="Calibri" pitchFamily="34" charset="0"/>
        </a:defRPr>
      </a:lvl2pPr>
      <a:lvl3pPr algn="l" rtl="0" eaLnBrk="1" fontAlgn="base" hangingPunct="1">
        <a:lnSpc>
          <a:spcPts val="2400"/>
        </a:lnSpc>
        <a:spcBef>
          <a:spcPct val="0"/>
        </a:spcBef>
        <a:spcAft>
          <a:spcPts val="763"/>
        </a:spcAft>
        <a:defRPr sz="2400">
          <a:solidFill>
            <a:schemeClr val="tx1"/>
          </a:solidFill>
          <a:latin typeface="Calibri" pitchFamily="34" charset="0"/>
        </a:defRPr>
      </a:lvl3pPr>
      <a:lvl4pPr algn="l" rtl="0" eaLnBrk="1" fontAlgn="base" hangingPunct="1">
        <a:lnSpc>
          <a:spcPts val="2400"/>
        </a:lnSpc>
        <a:spcBef>
          <a:spcPct val="0"/>
        </a:spcBef>
        <a:spcAft>
          <a:spcPts val="763"/>
        </a:spcAft>
        <a:defRPr sz="2400">
          <a:solidFill>
            <a:schemeClr val="tx1"/>
          </a:solidFill>
          <a:latin typeface="Calibri" pitchFamily="34" charset="0"/>
        </a:defRPr>
      </a:lvl4pPr>
      <a:lvl5pPr algn="l" rtl="0" eaLnBrk="1" fontAlgn="base" hangingPunct="1">
        <a:lnSpc>
          <a:spcPts val="2400"/>
        </a:lnSpc>
        <a:spcBef>
          <a:spcPct val="0"/>
        </a:spcBef>
        <a:spcAft>
          <a:spcPts val="763"/>
        </a:spcAft>
        <a:defRPr sz="2400">
          <a:solidFill>
            <a:schemeClr val="tx1"/>
          </a:solidFill>
          <a:latin typeface="Calibri" pitchFamily="34" charset="0"/>
        </a:defRPr>
      </a:lvl5pPr>
      <a:lvl6pPr marL="457200" algn="l" rtl="0" eaLnBrk="1" fontAlgn="base" hangingPunct="1">
        <a:spcBef>
          <a:spcPct val="0"/>
        </a:spcBef>
        <a:spcAft>
          <a:spcPts val="763"/>
        </a:spcAft>
        <a:defRPr sz="3200">
          <a:solidFill>
            <a:schemeClr val="tx1"/>
          </a:solidFill>
          <a:latin typeface="Calibri" pitchFamily="34" charset="0"/>
        </a:defRPr>
      </a:lvl6pPr>
      <a:lvl7pPr marL="914400" algn="l" rtl="0" eaLnBrk="1" fontAlgn="base" hangingPunct="1">
        <a:spcBef>
          <a:spcPct val="0"/>
        </a:spcBef>
        <a:spcAft>
          <a:spcPts val="763"/>
        </a:spcAft>
        <a:defRPr sz="3200">
          <a:solidFill>
            <a:schemeClr val="tx1"/>
          </a:solidFill>
          <a:latin typeface="Calibri" pitchFamily="34" charset="0"/>
        </a:defRPr>
      </a:lvl7pPr>
      <a:lvl8pPr marL="1371600" algn="l" rtl="0" eaLnBrk="1" fontAlgn="base" hangingPunct="1">
        <a:spcBef>
          <a:spcPct val="0"/>
        </a:spcBef>
        <a:spcAft>
          <a:spcPts val="763"/>
        </a:spcAft>
        <a:defRPr sz="3200">
          <a:solidFill>
            <a:schemeClr val="tx1"/>
          </a:solidFill>
          <a:latin typeface="Calibri" pitchFamily="34" charset="0"/>
        </a:defRPr>
      </a:lvl8pPr>
      <a:lvl9pPr marL="1828800" algn="l" rtl="0" eaLnBrk="1" fontAlgn="base" hangingPunct="1">
        <a:spcBef>
          <a:spcPct val="0"/>
        </a:spcBef>
        <a:spcAft>
          <a:spcPts val="763"/>
        </a:spcAft>
        <a:defRPr sz="3200">
          <a:solidFill>
            <a:schemeClr val="tx1"/>
          </a:solidFill>
          <a:latin typeface="Calibri" pitchFamily="34" charset="0"/>
        </a:defRPr>
      </a:lvl9pPr>
    </p:titleStyle>
    <p:bodyStyle>
      <a:lvl1pPr marL="269875" indent="-269875"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1pPr>
      <a:lvl2pPr marL="531813" indent="-269875"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2pPr>
      <a:lvl3pPr marL="804863" indent="-269875"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3pPr>
      <a:lvl4pPr marL="1079500" indent="-269875"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4pPr>
      <a:lvl5pPr marL="1331913" indent="-269875" algn="l" rtl="0" eaLnBrk="1" fontAlgn="base" hangingPunct="1">
        <a:spcBef>
          <a:spcPct val="20000"/>
        </a:spcBef>
        <a:spcAft>
          <a:spcPct val="0"/>
        </a:spcAft>
        <a:buClr>
          <a:schemeClr val="accent1"/>
        </a:buClr>
        <a:buFont typeface="Wingdings" panose="05000000000000000000" pitchFamily="2" charset="2"/>
        <a:buChar char="§"/>
        <a:defRPr kern="1200">
          <a:solidFill>
            <a:schemeClr val="tx1"/>
          </a:solidFill>
          <a:latin typeface="+mn-lt"/>
          <a:ea typeface="+mn-ea"/>
          <a:cs typeface="+mn-cs"/>
        </a:defRPr>
      </a:lvl5pPr>
      <a:lvl6pPr marL="1612900" indent="-268288" algn="l" defTabSz="914400" rtl="0" eaLnBrk="1" latinLnBrk="0" hangingPunct="1">
        <a:spcBef>
          <a:spcPts val="432"/>
        </a:spcBef>
        <a:buClr>
          <a:schemeClr val="accent1"/>
        </a:buClr>
        <a:buFont typeface="Wingdings" panose="05000000000000000000" pitchFamily="2" charset="2"/>
        <a:buChar char="§"/>
        <a:defRPr sz="1800" kern="1200">
          <a:solidFill>
            <a:schemeClr val="tx1"/>
          </a:solidFill>
          <a:latin typeface="+mn-lt"/>
          <a:ea typeface="+mn-ea"/>
          <a:cs typeface="+mn-cs"/>
        </a:defRPr>
      </a:lvl6pPr>
      <a:lvl7pPr marL="1882775" indent="-269875" algn="l" defTabSz="914400" rtl="0" eaLnBrk="1" latinLnBrk="0" hangingPunct="1">
        <a:spcBef>
          <a:spcPts val="432"/>
        </a:spcBef>
        <a:buClr>
          <a:schemeClr val="accent1"/>
        </a:buClr>
        <a:buFont typeface="Wingdings" panose="05000000000000000000" pitchFamily="2" charset="2"/>
        <a:buChar char="§"/>
        <a:defRPr sz="1800" kern="1200">
          <a:solidFill>
            <a:schemeClr val="tx1"/>
          </a:solidFill>
          <a:latin typeface="+mn-lt"/>
          <a:ea typeface="+mn-ea"/>
          <a:cs typeface="+mn-cs"/>
        </a:defRPr>
      </a:lvl7pPr>
      <a:lvl8pPr marL="2151063" indent="-268288" algn="l" defTabSz="914400" rtl="0" eaLnBrk="1" latinLnBrk="0" hangingPunct="1">
        <a:spcBef>
          <a:spcPts val="432"/>
        </a:spcBef>
        <a:buClr>
          <a:schemeClr val="accent1"/>
        </a:buClr>
        <a:buFont typeface="Wingdings" panose="05000000000000000000" pitchFamily="2" charset="2"/>
        <a:buChar char="§"/>
        <a:defRPr sz="1800" kern="1200">
          <a:solidFill>
            <a:schemeClr val="tx1"/>
          </a:solidFill>
          <a:latin typeface="+mn-lt"/>
          <a:ea typeface="+mn-ea"/>
          <a:cs typeface="+mn-cs"/>
        </a:defRPr>
      </a:lvl8pPr>
      <a:lvl9pPr marL="2420938" indent="-269875" algn="l" defTabSz="914400" rtl="0" eaLnBrk="1" latinLnBrk="0" hangingPunct="1">
        <a:spcBef>
          <a:spcPts val="432"/>
        </a:spcBef>
        <a:buClr>
          <a:schemeClr val="accent1"/>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5" Type="http://schemas.openxmlformats.org/officeDocument/2006/relationships/image" Target="../media/image45.jp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8565701-498B-4BA6-9AF2-C14C63DAE209}"/>
              </a:ext>
            </a:extLst>
          </p:cNvPr>
          <p:cNvSpPr>
            <a:spLocks noGrp="1"/>
          </p:cNvSpPr>
          <p:nvPr>
            <p:ph type="body" sz="quarter" idx="11"/>
          </p:nvPr>
        </p:nvSpPr>
        <p:spPr>
          <a:xfrm>
            <a:off x="287338" y="3252788"/>
            <a:ext cx="8604250" cy="400050"/>
          </a:xfrm>
        </p:spPr>
        <p:txBody>
          <a:bodyPr rtlCol="0">
            <a:normAutofit/>
          </a:bodyPr>
          <a:lstStyle/>
          <a:p>
            <a:pPr fontAlgn="auto">
              <a:spcAft>
                <a:spcPts val="0"/>
              </a:spcAft>
              <a:defRPr/>
            </a:pPr>
            <a:r>
              <a:rPr lang="sl-SI" dirty="0"/>
              <a:t>WE ARE SIKA</a:t>
            </a:r>
            <a:endParaRPr lang="en-US" dirty="0"/>
          </a:p>
        </p:txBody>
      </p:sp>
      <p:sp>
        <p:nvSpPr>
          <p:cNvPr id="7" name="Textplatzhalter 3">
            <a:extLst>
              <a:ext uri="{FF2B5EF4-FFF2-40B4-BE49-F238E27FC236}">
                <a16:creationId xmlns:a16="http://schemas.microsoft.com/office/drawing/2014/main" id="{D6F9B195-5252-4190-852F-7CD19B5DE0F0}"/>
              </a:ext>
            </a:extLst>
          </p:cNvPr>
          <p:cNvSpPr>
            <a:spLocks noGrp="1"/>
          </p:cNvSpPr>
          <p:nvPr>
            <p:ph type="body" sz="quarter" idx="12"/>
          </p:nvPr>
        </p:nvSpPr>
        <p:spPr>
          <a:xfrm>
            <a:off x="287338" y="3690938"/>
            <a:ext cx="6516687" cy="811212"/>
          </a:xfrm>
        </p:spPr>
        <p:txBody>
          <a:bodyPr rtlCol="0">
            <a:normAutofit/>
          </a:bodyPr>
          <a:lstStyle/>
          <a:p>
            <a:pPr fontAlgn="auto">
              <a:spcAft>
                <a:spcPts val="0"/>
              </a:spcAft>
              <a:defRPr/>
            </a:pPr>
            <a:r>
              <a:rPr lang="sl-SI" dirty="0">
                <a:ea typeface="ＭＳ Ｐゴシック" charset="0"/>
              </a:rPr>
              <a:t>SIKA SLOVENIJA</a:t>
            </a:r>
            <a:endParaRPr lang="en-GB" dirty="0">
              <a:ea typeface="ＭＳ Ｐゴシック" charset="0"/>
            </a:endParaRPr>
          </a:p>
          <a:p>
            <a:r>
              <a:rPr lang="sl-SI" sz="2000" b="1" dirty="0"/>
              <a:t>Predstavitev izdelkov - Sejem  DOM, april  2022</a:t>
            </a:r>
          </a:p>
        </p:txBody>
      </p:sp>
      <p:pic>
        <p:nvPicPr>
          <p:cNvPr id="17412" name="Picture Placeholder 7">
            <a:extLst>
              <a:ext uri="{FF2B5EF4-FFF2-40B4-BE49-F238E27FC236}">
                <a16:creationId xmlns:a16="http://schemas.microsoft.com/office/drawing/2014/main" id="{88669900-EA06-4698-B1E9-D5AC5E4AFA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696" b="35696"/>
          <a:stretch/>
        </p:blipFill>
        <p:spPr>
          <a:xfrm>
            <a:off x="269875" y="244476"/>
            <a:ext cx="8604250" cy="297021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CAF8-8CD0-4757-AFA7-DBE11C3F31EC}"/>
              </a:ext>
            </a:extLst>
          </p:cNvPr>
          <p:cNvSpPr>
            <a:spLocks noGrp="1"/>
          </p:cNvSpPr>
          <p:nvPr>
            <p:ph type="title"/>
          </p:nvPr>
        </p:nvSpPr>
        <p:spPr/>
        <p:txBody>
          <a:bodyPr/>
          <a:lstStyle/>
          <a:p>
            <a:r>
              <a:rPr lang="sl-SI" sz="2400" b="1" dirty="0"/>
              <a:t>HITRO, MOČNO LEPLJENJE - </a:t>
            </a:r>
            <a:r>
              <a:rPr lang="sl-SI" sz="2400" dirty="0"/>
              <a:t>Sikaflex</a:t>
            </a:r>
            <a:r>
              <a:rPr lang="sl-SI" sz="2400" dirty="0">
                <a:latin typeface="Calibri" panose="020F0502020204030204" pitchFamily="34" charset="0"/>
                <a:cs typeface="Calibri" panose="020F0502020204030204" pitchFamily="34" charset="0"/>
              </a:rPr>
              <a:t>®-</a:t>
            </a:r>
            <a:r>
              <a:rPr lang="sl-SI" sz="2400" dirty="0"/>
              <a:t>118 Extreme Grab</a:t>
            </a:r>
            <a:endParaRPr lang="en-US" dirty="0"/>
          </a:p>
        </p:txBody>
      </p:sp>
      <p:sp>
        <p:nvSpPr>
          <p:cNvPr id="3" name="Slide Number Placeholder 2">
            <a:extLst>
              <a:ext uri="{FF2B5EF4-FFF2-40B4-BE49-F238E27FC236}">
                <a16:creationId xmlns:a16="http://schemas.microsoft.com/office/drawing/2014/main" id="{82DB1431-4C2C-4A4E-9978-A2A4371C29C7}"/>
              </a:ext>
            </a:extLst>
          </p:cNvPr>
          <p:cNvSpPr>
            <a:spLocks noGrp="1"/>
          </p:cNvSpPr>
          <p:nvPr>
            <p:ph type="sldNum" sz="quarter" idx="12"/>
          </p:nvPr>
        </p:nvSpPr>
        <p:spPr/>
        <p:txBody>
          <a:bodyPr/>
          <a:lstStyle/>
          <a:p>
            <a:fld id="{E574DB64-94C2-4F1B-9FB8-C4899DD18771}" type="slidenum">
              <a:rPr lang="en-US" altLang="de-DE" smtClean="0"/>
              <a:pPr/>
              <a:t>10</a:t>
            </a:fld>
            <a:r>
              <a:rPr lang="en-GB" altLang="de-DE"/>
              <a:t>  </a:t>
            </a:r>
          </a:p>
        </p:txBody>
      </p:sp>
      <p:sp>
        <p:nvSpPr>
          <p:cNvPr id="4" name="Content Placeholder 3">
            <a:extLst>
              <a:ext uri="{FF2B5EF4-FFF2-40B4-BE49-F238E27FC236}">
                <a16:creationId xmlns:a16="http://schemas.microsoft.com/office/drawing/2014/main" id="{8EC7BCA0-7BB2-4E34-8DAB-8D3942F25D41}"/>
              </a:ext>
            </a:extLst>
          </p:cNvPr>
          <p:cNvSpPr>
            <a:spLocks noGrp="1"/>
          </p:cNvSpPr>
          <p:nvPr>
            <p:ph sz="quarter" idx="13"/>
          </p:nvPr>
        </p:nvSpPr>
        <p:spPr/>
        <p:txBody>
          <a:bodyPr/>
          <a:lstStyle/>
          <a:p>
            <a:pPr marL="0" indent="0">
              <a:buNone/>
            </a:pPr>
            <a:r>
              <a:rPr lang="sl-SI" sz="1400" b="1" dirty="0"/>
              <a:t>Izjemna začetna moč lepljenja</a:t>
            </a:r>
          </a:p>
          <a:p>
            <a:r>
              <a:rPr lang="sl-SI" sz="1400" dirty="0"/>
              <a:t>Lepljenje težkih elementov brez začasne pritrditve</a:t>
            </a:r>
          </a:p>
          <a:p>
            <a:r>
              <a:rPr lang="sl-SI" sz="1400" dirty="0"/>
              <a:t>Zelo dobra odbelovalnost</a:t>
            </a:r>
          </a:p>
          <a:p>
            <a:r>
              <a:rPr lang="sl-SI" sz="1400" dirty="0"/>
              <a:t>Nizke emisije</a:t>
            </a:r>
          </a:p>
          <a:p>
            <a:r>
              <a:rPr lang="sl-SI" sz="1400" dirty="0"/>
              <a:t>Hitra, močna in elastična vez</a:t>
            </a:r>
          </a:p>
          <a:p>
            <a:r>
              <a:rPr lang="sl-SI" sz="1400" dirty="0"/>
              <a:t>Kostrukcijsko lepljenje gradbenih elementov :  beton, les, opeka, okenske police..)</a:t>
            </a:r>
          </a:p>
          <a:p>
            <a:r>
              <a:rPr lang="sl-SI" sz="1400" dirty="0"/>
              <a:t>Lepljenje in motaža elementov na različne podlage : beton, vlakno cement, opeka kamen...</a:t>
            </a:r>
          </a:p>
          <a:p>
            <a:r>
              <a:rPr lang="sl-SI" sz="1400" dirty="0"/>
              <a:t>Primerno za zunanjo in notranjo in zunanjo uporabo</a:t>
            </a:r>
          </a:p>
          <a:p>
            <a:r>
              <a:rPr lang="sl-SI" sz="1400" dirty="0"/>
              <a:t>Pakiranje : Kartuša, 300 ml</a:t>
            </a:r>
            <a:endParaRPr lang="sl-SI" sz="2000" dirty="0"/>
          </a:p>
          <a:p>
            <a:endParaRPr lang="en-US" dirty="0"/>
          </a:p>
        </p:txBody>
      </p:sp>
      <p:pic>
        <p:nvPicPr>
          <p:cNvPr id="5" name="Picture 2" descr="Sikaflex®-118 Extreme Grab | Elastische Montage- und Konstruktionsklebstoffe">
            <a:extLst>
              <a:ext uri="{FF2B5EF4-FFF2-40B4-BE49-F238E27FC236}">
                <a16:creationId xmlns:a16="http://schemas.microsoft.com/office/drawing/2014/main" id="{9A8C1E30-5AF1-48BB-9CD1-6A46400C3E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28" y="3324859"/>
            <a:ext cx="2952328" cy="1660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ikaflex®-118 Extreme Grab">
            <a:extLst>
              <a:ext uri="{FF2B5EF4-FFF2-40B4-BE49-F238E27FC236}">
                <a16:creationId xmlns:a16="http://schemas.microsoft.com/office/drawing/2014/main" id="{14DCCDC5-3E64-452C-9365-3B22C6878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308475"/>
            <a:ext cx="2520280" cy="16801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ikaflex®-118 Extreme Grab is a 1-... - Sika India Pvt Ltd | Facebook">
            <a:extLst>
              <a:ext uri="{FF2B5EF4-FFF2-40B4-BE49-F238E27FC236}">
                <a16:creationId xmlns:a16="http://schemas.microsoft.com/office/drawing/2014/main" id="{F81CDCCD-F5AF-4167-ABCE-B453B41B9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691271"/>
            <a:ext cx="1879142" cy="1879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2E8C80-2C3F-43B2-A791-CC40BA3C07A3}"/>
              </a:ext>
            </a:extLst>
          </p:cNvPr>
          <p:cNvPicPr>
            <a:picLocks noChangeAspect="1"/>
          </p:cNvPicPr>
          <p:nvPr/>
        </p:nvPicPr>
        <p:blipFill rotWithShape="1">
          <a:blip r:embed="rId5">
            <a:extLst>
              <a:ext uri="{28A0092B-C50C-407E-A947-70E740481C1C}">
                <a14:useLocalDpi xmlns:a14="http://schemas.microsoft.com/office/drawing/2010/main" val="0"/>
              </a:ext>
            </a:extLst>
          </a:blip>
          <a:srcRect l="35748" t="523" r="34199" b="-992"/>
          <a:stretch/>
        </p:blipFill>
        <p:spPr>
          <a:xfrm>
            <a:off x="8137805" y="61221"/>
            <a:ext cx="794494" cy="2630050"/>
          </a:xfrm>
          <a:prstGeom prst="rect">
            <a:avLst/>
          </a:prstGeom>
        </p:spPr>
      </p:pic>
    </p:spTree>
    <p:extLst>
      <p:ext uri="{BB962C8B-B14F-4D97-AF65-F5344CB8AC3E}">
        <p14:creationId xmlns:p14="http://schemas.microsoft.com/office/powerpoint/2010/main" val="39372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A6DB-E19D-432B-94DC-587D251A46F4}"/>
              </a:ext>
            </a:extLst>
          </p:cNvPr>
          <p:cNvSpPr>
            <a:spLocks noGrp="1"/>
          </p:cNvSpPr>
          <p:nvPr>
            <p:ph type="title"/>
          </p:nvPr>
        </p:nvSpPr>
        <p:spPr/>
        <p:txBody>
          <a:bodyPr/>
          <a:lstStyle/>
          <a:p>
            <a:r>
              <a:rPr lang="sl-SI" sz="2400" b="1" dirty="0"/>
              <a:t>UČINKOVITO ČIŠČENJE – Sika</a:t>
            </a:r>
            <a:r>
              <a:rPr lang="sl-SI" sz="2400" dirty="0">
                <a:latin typeface="Calibri" panose="020F0502020204030204" pitchFamily="34" charset="0"/>
                <a:cs typeface="Calibri" panose="020F0502020204030204" pitchFamily="34" charset="0"/>
              </a:rPr>
              <a:t>®</a:t>
            </a:r>
            <a:r>
              <a:rPr lang="sl-SI" sz="2400" b="1" dirty="0"/>
              <a:t> Cleaning Wipes – čistilni robčki </a:t>
            </a:r>
            <a:endParaRPr lang="en-US" dirty="0"/>
          </a:p>
        </p:txBody>
      </p:sp>
      <p:sp>
        <p:nvSpPr>
          <p:cNvPr id="3" name="Slide Number Placeholder 2">
            <a:extLst>
              <a:ext uri="{FF2B5EF4-FFF2-40B4-BE49-F238E27FC236}">
                <a16:creationId xmlns:a16="http://schemas.microsoft.com/office/drawing/2014/main" id="{544A1275-157D-4578-9087-EB4CA8BAE808}"/>
              </a:ext>
            </a:extLst>
          </p:cNvPr>
          <p:cNvSpPr>
            <a:spLocks noGrp="1"/>
          </p:cNvSpPr>
          <p:nvPr>
            <p:ph type="sldNum" sz="quarter" idx="12"/>
          </p:nvPr>
        </p:nvSpPr>
        <p:spPr/>
        <p:txBody>
          <a:bodyPr/>
          <a:lstStyle/>
          <a:p>
            <a:fld id="{E574DB64-94C2-4F1B-9FB8-C4899DD18771}" type="slidenum">
              <a:rPr lang="en-US" altLang="de-DE" smtClean="0"/>
              <a:pPr/>
              <a:t>11</a:t>
            </a:fld>
            <a:r>
              <a:rPr lang="en-GB" altLang="de-DE"/>
              <a:t>  </a:t>
            </a:r>
          </a:p>
        </p:txBody>
      </p:sp>
      <p:sp>
        <p:nvSpPr>
          <p:cNvPr id="4" name="Content Placeholder 3">
            <a:extLst>
              <a:ext uri="{FF2B5EF4-FFF2-40B4-BE49-F238E27FC236}">
                <a16:creationId xmlns:a16="http://schemas.microsoft.com/office/drawing/2014/main" id="{D107F46B-7DC8-4BE7-8FA0-B1B30B7E7731}"/>
              </a:ext>
            </a:extLst>
          </p:cNvPr>
          <p:cNvSpPr>
            <a:spLocks noGrp="1"/>
          </p:cNvSpPr>
          <p:nvPr>
            <p:ph sz="quarter" idx="13"/>
          </p:nvPr>
        </p:nvSpPr>
        <p:spPr/>
        <p:txBody>
          <a:bodyPr/>
          <a:lstStyle/>
          <a:p>
            <a:r>
              <a:rPr lang="sl-SI" sz="1400" dirty="0"/>
              <a:t>Učinkovito odstranjevanje umazanije, nestrjenih lepil in tesnilnih mas</a:t>
            </a:r>
          </a:p>
          <a:p>
            <a:r>
              <a:rPr lang="sl-SI" sz="1400" dirty="0"/>
              <a:t>Čiščenje: rok, orodja, oblek in različnih poršin</a:t>
            </a:r>
          </a:p>
          <a:p>
            <a:r>
              <a:rPr lang="sl-SI" sz="1400" dirty="0"/>
              <a:t>Pripravljeni za takojšnjo uporabo</a:t>
            </a:r>
          </a:p>
          <a:p>
            <a:r>
              <a:rPr lang="sl-SI" sz="1400" dirty="0"/>
              <a:t>Odlične čistilne lastnosti </a:t>
            </a:r>
          </a:p>
          <a:p>
            <a:r>
              <a:rPr lang="sl-SI" sz="1400" dirty="0"/>
              <a:t>Ne draži kože</a:t>
            </a:r>
          </a:p>
          <a:p>
            <a:r>
              <a:rPr lang="sl-SI" sz="1400" dirty="0"/>
              <a:t>Močan in ojačan papir</a:t>
            </a:r>
          </a:p>
          <a:p>
            <a:r>
              <a:rPr lang="sl-SI" sz="1400" dirty="0"/>
              <a:t>Enostavne za trganje – perforacija</a:t>
            </a:r>
          </a:p>
          <a:p>
            <a:r>
              <a:rPr lang="sl-SI" sz="1400" dirty="0"/>
              <a:t>Prijeten vonj</a:t>
            </a:r>
          </a:p>
          <a:p>
            <a:r>
              <a:rPr lang="sl-SI" sz="1400" dirty="0"/>
              <a:t>Dve strani . groba, fina</a:t>
            </a:r>
          </a:p>
          <a:p>
            <a:r>
              <a:rPr lang="sl-SI" sz="1400" dirty="0"/>
              <a:t>Pakiranje : plastočna posoda, 50 robčkov</a:t>
            </a:r>
            <a:endParaRPr lang="sl-SI" sz="2000" dirty="0"/>
          </a:p>
          <a:p>
            <a:endParaRPr lang="en-US" dirty="0"/>
          </a:p>
        </p:txBody>
      </p:sp>
      <p:pic>
        <p:nvPicPr>
          <p:cNvPr id="5" name="Picture 4" descr="Sika Cleaning Wipes-100 čisticí ubrousky, box 50ks | Hrabáček">
            <a:extLst>
              <a:ext uri="{FF2B5EF4-FFF2-40B4-BE49-F238E27FC236}">
                <a16:creationId xmlns:a16="http://schemas.microsoft.com/office/drawing/2014/main" id="{EAEC64E6-CB6A-4191-81F6-D85F91E8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30385"/>
            <a:ext cx="2124422" cy="1593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ctual product image">
            <a:extLst>
              <a:ext uri="{FF2B5EF4-FFF2-40B4-BE49-F238E27FC236}">
                <a16:creationId xmlns:a16="http://schemas.microsoft.com/office/drawing/2014/main" id="{B0950137-434D-46D8-B418-A950A9319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349" y="915988"/>
            <a:ext cx="1625940" cy="2976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IKA SYSTEMLÖSUNGEN UND KLEBSTOFFE FÜR PARKETTBÖDEN - PDF Kostenfreier  Download">
            <a:extLst>
              <a:ext uri="{FF2B5EF4-FFF2-40B4-BE49-F238E27FC236}">
                <a16:creationId xmlns:a16="http://schemas.microsoft.com/office/drawing/2014/main" id="{E766B81C-DF88-4A31-8CC1-C78F0DD73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575531"/>
            <a:ext cx="2222991" cy="25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3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Placeholder 4">
            <a:extLst>
              <a:ext uri="{FF2B5EF4-FFF2-40B4-BE49-F238E27FC236}">
                <a16:creationId xmlns:a16="http://schemas.microsoft.com/office/drawing/2014/main" id="{880D5D19-13FE-4080-B613-D53752A4D4E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52" r="-1" b="-1"/>
          <a:stretch/>
        </p:blipFill>
        <p:spPr>
          <a:xfrm>
            <a:off x="288000" y="195262"/>
            <a:ext cx="8604000" cy="2970000"/>
          </a:xfrm>
          <a:noFill/>
        </p:spPr>
      </p:pic>
      <p:sp>
        <p:nvSpPr>
          <p:cNvPr id="2" name="Textplatzhalter 1">
            <a:extLst>
              <a:ext uri="{FF2B5EF4-FFF2-40B4-BE49-F238E27FC236}">
                <a16:creationId xmlns:a16="http://schemas.microsoft.com/office/drawing/2014/main" id="{672BE611-8FFD-413F-AE38-C467AB5629BE}"/>
              </a:ext>
            </a:extLst>
          </p:cNvPr>
          <p:cNvSpPr>
            <a:spLocks noGrp="1"/>
          </p:cNvSpPr>
          <p:nvPr>
            <p:ph type="body" sz="quarter" idx="11"/>
          </p:nvPr>
        </p:nvSpPr>
        <p:spPr>
          <a:xfrm>
            <a:off x="288000" y="3253500"/>
            <a:ext cx="8604000" cy="399600"/>
          </a:xfrm>
        </p:spPr>
        <p:txBody>
          <a:bodyPr wrap="square" rtlCol="0" anchor="t">
            <a:normAutofit/>
          </a:bodyPr>
          <a:lstStyle/>
          <a:p>
            <a:pPr eaLnBrk="1" fontAlgn="auto" hangingPunct="1">
              <a:spcAft>
                <a:spcPts val="600"/>
              </a:spcAft>
              <a:defRPr/>
            </a:pPr>
            <a:r>
              <a:rPr lang="sl-SI" dirty="0"/>
              <a:t>Hvala za vašo pozornost!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97CE89-A1D2-4DAA-A385-4571CE1497EE}"/>
              </a:ext>
            </a:extLst>
          </p:cNvPr>
          <p:cNvSpPr>
            <a:spLocks noGrp="1"/>
          </p:cNvSpPr>
          <p:nvPr>
            <p:ph type="title"/>
          </p:nvPr>
        </p:nvSpPr>
        <p:spPr/>
        <p:txBody>
          <a:bodyPr/>
          <a:lstStyle/>
          <a:p>
            <a:r>
              <a:rPr lang="sl-SI" sz="2400" b="1" dirty="0"/>
              <a:t>LEPLJENJE IN TESNJENJE- </a:t>
            </a:r>
            <a:r>
              <a:rPr lang="sl-SI" sz="2400" dirty="0"/>
              <a:t> Sikaflex</a:t>
            </a:r>
            <a:r>
              <a:rPr lang="sl-SI" sz="2400" dirty="0">
                <a:latin typeface="Calibri" panose="020F0502020204030204" pitchFamily="34" charset="0"/>
                <a:cs typeface="Calibri" panose="020F0502020204030204" pitchFamily="34" charset="0"/>
              </a:rPr>
              <a:t> ®</a:t>
            </a:r>
            <a:r>
              <a:rPr lang="sl-SI" sz="2400" dirty="0"/>
              <a:t> 11-FC PurForm</a:t>
            </a:r>
            <a:r>
              <a:rPr lang="sl-SI" sz="2400" dirty="0">
                <a:latin typeface="Calibri" panose="020F0502020204030204" pitchFamily="34" charset="0"/>
                <a:cs typeface="Calibri" panose="020F0502020204030204" pitchFamily="34" charset="0"/>
              </a:rPr>
              <a:t>®</a:t>
            </a:r>
            <a:r>
              <a:rPr lang="sl-SI" sz="2400" dirty="0"/>
              <a:t> </a:t>
            </a:r>
            <a:br>
              <a:rPr lang="sl-SI" sz="2400" dirty="0"/>
            </a:br>
            <a:endParaRPr lang="de-DE" dirty="0">
              <a:solidFill>
                <a:schemeClr val="accent3"/>
              </a:solidFill>
            </a:endParaRPr>
          </a:p>
        </p:txBody>
      </p:sp>
      <p:sp>
        <p:nvSpPr>
          <p:cNvPr id="28676" name="Slide Number Placeholder 4">
            <a:extLst>
              <a:ext uri="{FF2B5EF4-FFF2-40B4-BE49-F238E27FC236}">
                <a16:creationId xmlns:a16="http://schemas.microsoft.com/office/drawing/2014/main" id="{A2A33E9F-27FA-4BB5-BDBF-3B64DB7E64A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5E941F-200A-48C7-84E6-EA599A2B296D}" type="slidenum">
              <a:rPr lang="en-US" altLang="en-US"/>
              <a:pPr/>
              <a:t>2</a:t>
            </a:fld>
            <a:r>
              <a:rPr lang="en-GB" altLang="en-US"/>
              <a:t>  </a:t>
            </a:r>
          </a:p>
        </p:txBody>
      </p:sp>
      <p:sp>
        <p:nvSpPr>
          <p:cNvPr id="6" name="Inhaltsplatzhalter 5">
            <a:extLst>
              <a:ext uri="{FF2B5EF4-FFF2-40B4-BE49-F238E27FC236}">
                <a16:creationId xmlns:a16="http://schemas.microsoft.com/office/drawing/2014/main" id="{A2D4B452-F77D-4817-A01B-CB8FD2F62FB1}"/>
              </a:ext>
            </a:extLst>
          </p:cNvPr>
          <p:cNvSpPr>
            <a:spLocks noGrp="1"/>
          </p:cNvSpPr>
          <p:nvPr>
            <p:ph sz="quarter" idx="13"/>
          </p:nvPr>
        </p:nvSpPr>
        <p:spPr/>
        <p:txBody>
          <a:bodyPr/>
          <a:lstStyle/>
          <a:p>
            <a:r>
              <a:rPr lang="sl-SI" dirty="0"/>
              <a:t>Elastična lepilno - tesnilna masa</a:t>
            </a:r>
          </a:p>
          <a:p>
            <a:r>
              <a:rPr lang="sl-SI" dirty="0"/>
              <a:t>Izboljšane lastnosti poliuretanskih mas</a:t>
            </a:r>
          </a:p>
          <a:p>
            <a:r>
              <a:rPr lang="sl-SI" dirty="0"/>
              <a:t>Hitro strjevanje, brez mehurčkov</a:t>
            </a:r>
          </a:p>
          <a:p>
            <a:r>
              <a:rPr lang="sl-SI" dirty="0"/>
              <a:t>Dober oprijem na večino gradbenih materialov</a:t>
            </a:r>
          </a:p>
          <a:p>
            <a:r>
              <a:rPr lang="sl-SI" dirty="0"/>
              <a:t>Tesnjenje vodoravnih in navpičnih spojev</a:t>
            </a:r>
          </a:p>
          <a:p>
            <a:r>
              <a:rPr lang="sl-SI" dirty="0"/>
              <a:t>Visok modul elastičnosti </a:t>
            </a:r>
          </a:p>
          <a:p>
            <a:r>
              <a:rPr lang="sl-SI" dirty="0"/>
              <a:t>Tesnjenje med različnimi materiali</a:t>
            </a:r>
          </a:p>
          <a:p>
            <a:r>
              <a:rPr lang="sl-SI" dirty="0"/>
              <a:t>Odlične lastnosti pri vgrajevanju</a:t>
            </a:r>
          </a:p>
          <a:p>
            <a:r>
              <a:rPr lang="sl-SI" dirty="0"/>
              <a:t>Visoka mehanska odpornost</a:t>
            </a:r>
          </a:p>
          <a:p>
            <a:r>
              <a:rPr lang="sl-SI" dirty="0"/>
              <a:t>Uporabno za zunanje in notranje prostore</a:t>
            </a:r>
          </a:p>
          <a:p>
            <a:r>
              <a:rPr lang="sl-SI" dirty="0"/>
              <a:t>Pakiranje : kartuša, 300 ml, mopo 600 ml</a:t>
            </a:r>
          </a:p>
          <a:p>
            <a:r>
              <a:rPr lang="sl-SI" dirty="0"/>
              <a:t>Barve : siva, bela, rjava, črna, bež, op. rdeča</a:t>
            </a:r>
          </a:p>
          <a:p>
            <a:pPr marL="0" indent="0">
              <a:buNone/>
            </a:pPr>
            <a:endParaRPr lang="en-GB" dirty="0"/>
          </a:p>
        </p:txBody>
      </p:sp>
      <p:pic>
        <p:nvPicPr>
          <p:cNvPr id="8" name="Picture 10" descr="New Sikaflex® PRO-11 FC">
            <a:extLst>
              <a:ext uri="{FF2B5EF4-FFF2-40B4-BE49-F238E27FC236}">
                <a16:creationId xmlns:a16="http://schemas.microsoft.com/office/drawing/2014/main" id="{A927643E-F3D5-4262-A72B-891355A25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02295"/>
            <a:ext cx="2074715" cy="20450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w Sikaflex®-11 FC">
            <a:extLst>
              <a:ext uri="{FF2B5EF4-FFF2-40B4-BE49-F238E27FC236}">
                <a16:creationId xmlns:a16="http://schemas.microsoft.com/office/drawing/2014/main" id="{FE1C0F2D-F6D1-4A24-808A-F6DB5E1CF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758" y="3306763"/>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770BCEDD-1A5A-4CDF-9DF8-33512856E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131" y="2192514"/>
            <a:ext cx="1595639" cy="203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Sikaflex®-11 FC Purform® | Elastische Montage- und Konstruktionsklebstoffe">
            <a:extLst>
              <a:ext uri="{FF2B5EF4-FFF2-40B4-BE49-F238E27FC236}">
                <a16:creationId xmlns:a16="http://schemas.microsoft.com/office/drawing/2014/main" id="{23C8D3F1-0ABE-4BBE-9FAD-2850F362F5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55" r="31060"/>
          <a:stretch/>
        </p:blipFill>
        <p:spPr bwMode="auto">
          <a:xfrm>
            <a:off x="8006652" y="85525"/>
            <a:ext cx="720080" cy="2034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10;&#10;Description automatically generated">
            <a:extLst>
              <a:ext uri="{FF2B5EF4-FFF2-40B4-BE49-F238E27FC236}">
                <a16:creationId xmlns:a16="http://schemas.microsoft.com/office/drawing/2014/main" id="{9E5909A6-0DF0-42C0-B58A-CB45DABF3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7" t="16096" r="7848" b="20604"/>
          <a:stretch>
            <a:fillRect/>
          </a:stretch>
        </p:blipFill>
        <p:spPr bwMode="auto">
          <a:xfrm>
            <a:off x="287524" y="754673"/>
            <a:ext cx="5148572" cy="3364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858DDA4C-7216-40F4-86AC-7E086750380F}"/>
              </a:ext>
            </a:extLst>
          </p:cNvPr>
          <p:cNvSpPr>
            <a:spLocks noGrp="1"/>
          </p:cNvSpPr>
          <p:nvPr>
            <p:ph sz="quarter" idx="16"/>
          </p:nvPr>
        </p:nvSpPr>
        <p:spPr>
          <a:xfrm>
            <a:off x="4680012" y="915988"/>
            <a:ext cx="4210050" cy="3653724"/>
          </a:xfrm>
        </p:spPr>
        <p:txBody>
          <a:bodyPr wrap="square" anchor="t">
            <a:normAutofit/>
          </a:bodyPr>
          <a:lstStyle/>
          <a:p>
            <a:pPr>
              <a:defRPr/>
            </a:pPr>
            <a:endParaRPr lang="sl-SI" dirty="0"/>
          </a:p>
          <a:p>
            <a:pPr indent="0">
              <a:buNone/>
              <a:defRPr/>
            </a:pPr>
            <a:r>
              <a:rPr lang="sl-SI" dirty="0"/>
              <a:t>                                                                </a:t>
            </a:r>
          </a:p>
          <a:p>
            <a:pPr indent="0">
              <a:buNone/>
              <a:defRPr/>
            </a:pPr>
            <a:endParaRPr lang="sl-SI" dirty="0"/>
          </a:p>
          <a:p>
            <a:pPr>
              <a:defRPr/>
            </a:pPr>
            <a:endParaRPr lang="sl-SI" dirty="0"/>
          </a:p>
          <a:p>
            <a:pPr>
              <a:defRPr/>
            </a:pPr>
            <a:endParaRPr lang="sl-SI" dirty="0"/>
          </a:p>
          <a:p>
            <a:pPr>
              <a:defRPr/>
            </a:pPr>
            <a:endParaRPr lang="sl-SI" dirty="0"/>
          </a:p>
          <a:p>
            <a:pPr indent="0">
              <a:buNone/>
              <a:defRPr/>
            </a:pPr>
            <a:endParaRPr lang="sl-SI" b="0" dirty="0"/>
          </a:p>
          <a:p>
            <a:pPr indent="0">
              <a:buNone/>
              <a:defRPr/>
            </a:pPr>
            <a:endParaRPr lang="sl-SI" b="0" dirty="0"/>
          </a:p>
          <a:p>
            <a:pPr indent="0">
              <a:buNone/>
              <a:defRPr/>
            </a:pPr>
            <a:r>
              <a:rPr lang="sl-SI" b="0" dirty="0"/>
              <a:t>Stiki morajo biti dimenzionirani tako, da se tesnilna masa prilega širini stika. Na splošno velja, da znaša širina stika od 10 mm do največ 35 mm pri razmerju širina proti globini cca. </a:t>
            </a:r>
            <a:endParaRPr lang="en-US" dirty="0"/>
          </a:p>
        </p:txBody>
      </p:sp>
      <p:sp>
        <p:nvSpPr>
          <p:cNvPr id="2" name="Title 1">
            <a:extLst>
              <a:ext uri="{FF2B5EF4-FFF2-40B4-BE49-F238E27FC236}">
                <a16:creationId xmlns:a16="http://schemas.microsoft.com/office/drawing/2014/main" id="{82119B1B-D9E3-4894-BF1E-CA2EED4CBEC0}"/>
              </a:ext>
            </a:extLst>
          </p:cNvPr>
          <p:cNvSpPr>
            <a:spLocks noGrp="1"/>
          </p:cNvSpPr>
          <p:nvPr>
            <p:ph type="title"/>
          </p:nvPr>
        </p:nvSpPr>
        <p:spPr>
          <a:xfrm>
            <a:off x="287338" y="268288"/>
            <a:ext cx="8605837" cy="523875"/>
          </a:xfrm>
        </p:spPr>
        <p:txBody>
          <a:bodyPr anchor="b">
            <a:normAutofit/>
          </a:bodyPr>
          <a:lstStyle/>
          <a:p>
            <a:r>
              <a:rPr lang="sl-SI" sz="1700" b="1"/>
              <a:t>LEPLJENJE IN TESNJENJE  - pravilne </a:t>
            </a:r>
            <a:r>
              <a:rPr lang="it-IT" sz="1700" b="1"/>
              <a:t>Dimenzije spoja – </a:t>
            </a:r>
            <a:r>
              <a:rPr lang="sl-SI" sz="1700" b="1"/>
              <a:t>USTREZNA </a:t>
            </a:r>
            <a:r>
              <a:rPr lang="it-IT" sz="1700" b="1"/>
              <a:t>širina, globina stika</a:t>
            </a:r>
            <a:endParaRPr lang="en-US" sz="1700" b="1"/>
          </a:p>
        </p:txBody>
      </p:sp>
      <p:sp>
        <p:nvSpPr>
          <p:cNvPr id="3" name="Slide Number Placeholder 2">
            <a:extLst>
              <a:ext uri="{FF2B5EF4-FFF2-40B4-BE49-F238E27FC236}">
                <a16:creationId xmlns:a16="http://schemas.microsoft.com/office/drawing/2014/main" id="{84A7FD66-101B-40EE-BABA-315D98251E41}"/>
              </a:ext>
            </a:extLst>
          </p:cNvPr>
          <p:cNvSpPr>
            <a:spLocks noGrp="1"/>
          </p:cNvSpPr>
          <p:nvPr>
            <p:ph type="sldNum" sz="quarter" idx="17"/>
          </p:nvPr>
        </p:nvSpPr>
        <p:spPr>
          <a:xfrm>
            <a:off x="287338" y="4921250"/>
            <a:ext cx="323850" cy="80963"/>
          </a:xfrm>
        </p:spPr>
        <p:txBody>
          <a:bodyPr wrap="none" anchor="t">
            <a:normAutofit/>
          </a:bodyPr>
          <a:lstStyle/>
          <a:p>
            <a:pPr>
              <a:lnSpc>
                <a:spcPct val="90000"/>
              </a:lnSpc>
              <a:spcAft>
                <a:spcPts val="600"/>
              </a:spcAft>
            </a:pPr>
            <a:fld id="{E574DB64-94C2-4F1B-9FB8-C4899DD18771}" type="slidenum">
              <a:rPr lang="en-US" altLang="de-DE" sz="500" smtClean="0"/>
              <a:pPr>
                <a:lnSpc>
                  <a:spcPct val="90000"/>
                </a:lnSpc>
                <a:spcAft>
                  <a:spcPts val="600"/>
                </a:spcAft>
              </a:pPr>
              <a:t>3</a:t>
            </a:fld>
            <a:r>
              <a:rPr lang="en-GB" altLang="de-DE" sz="500"/>
              <a:t>  </a:t>
            </a:r>
          </a:p>
        </p:txBody>
      </p:sp>
    </p:spTree>
    <p:extLst>
      <p:ext uri="{BB962C8B-B14F-4D97-AF65-F5344CB8AC3E}">
        <p14:creationId xmlns:p14="http://schemas.microsoft.com/office/powerpoint/2010/main" val="83466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C865-8D18-47DE-91E8-98272A71BDE0}"/>
              </a:ext>
            </a:extLst>
          </p:cNvPr>
          <p:cNvSpPr>
            <a:spLocks noGrp="1"/>
          </p:cNvSpPr>
          <p:nvPr>
            <p:ph type="title"/>
          </p:nvPr>
        </p:nvSpPr>
        <p:spPr/>
        <p:txBody>
          <a:bodyPr/>
          <a:lstStyle/>
          <a:p>
            <a:pPr marL="0" indent="0"/>
            <a:r>
              <a:rPr lang="sl-SI" sz="2400" b="1" dirty="0"/>
              <a:t>LEPLJENJE IN TESNJENJE- </a:t>
            </a:r>
            <a:r>
              <a:rPr lang="sl-SI" sz="2400" dirty="0"/>
              <a:t> Primerji in penasti profili</a:t>
            </a:r>
            <a:endParaRPr lang="en-US" dirty="0"/>
          </a:p>
        </p:txBody>
      </p:sp>
      <p:sp>
        <p:nvSpPr>
          <p:cNvPr id="3" name="Slide Number Placeholder 2">
            <a:extLst>
              <a:ext uri="{FF2B5EF4-FFF2-40B4-BE49-F238E27FC236}">
                <a16:creationId xmlns:a16="http://schemas.microsoft.com/office/drawing/2014/main" id="{2C670A44-765B-4171-95EC-43F397116BFF}"/>
              </a:ext>
            </a:extLst>
          </p:cNvPr>
          <p:cNvSpPr>
            <a:spLocks noGrp="1"/>
          </p:cNvSpPr>
          <p:nvPr>
            <p:ph type="sldNum" sz="quarter" idx="12"/>
          </p:nvPr>
        </p:nvSpPr>
        <p:spPr/>
        <p:txBody>
          <a:bodyPr/>
          <a:lstStyle/>
          <a:p>
            <a:fld id="{E574DB64-94C2-4F1B-9FB8-C4899DD18771}" type="slidenum">
              <a:rPr lang="en-US" altLang="de-DE" smtClean="0"/>
              <a:pPr/>
              <a:t>4</a:t>
            </a:fld>
            <a:r>
              <a:rPr lang="en-GB" altLang="de-DE"/>
              <a:t>  </a:t>
            </a:r>
          </a:p>
        </p:txBody>
      </p:sp>
      <p:sp>
        <p:nvSpPr>
          <p:cNvPr id="4" name="Content Placeholder 3">
            <a:extLst>
              <a:ext uri="{FF2B5EF4-FFF2-40B4-BE49-F238E27FC236}">
                <a16:creationId xmlns:a16="http://schemas.microsoft.com/office/drawing/2014/main" id="{E9D6BF70-8E7D-490A-8A59-0A60E12C1438}"/>
              </a:ext>
            </a:extLst>
          </p:cNvPr>
          <p:cNvSpPr>
            <a:spLocks noGrp="1"/>
          </p:cNvSpPr>
          <p:nvPr>
            <p:ph sz="quarter" idx="13"/>
          </p:nvPr>
        </p:nvSpPr>
        <p:spPr/>
        <p:txBody>
          <a:bodyPr/>
          <a:lstStyle/>
          <a:p>
            <a:r>
              <a:rPr lang="sl-SI" sz="1400" dirty="0"/>
              <a:t>Zaprtocelični profili zaradi :</a:t>
            </a:r>
          </a:p>
          <a:p>
            <a:r>
              <a:rPr lang="sl-SI" sz="1400" dirty="0"/>
              <a:t>Pravilna dimenzija fuge ( širina, globina)</a:t>
            </a:r>
          </a:p>
          <a:p>
            <a:r>
              <a:rPr lang="sl-SI" sz="1400" dirty="0"/>
              <a:t>Manjša – kontrolirana poraba mase</a:t>
            </a:r>
          </a:p>
          <a:p>
            <a:r>
              <a:rPr lang="sl-SI" sz="1400" dirty="0"/>
              <a:t>Debelina – premer v mm : 6, 10, 15, 20, </a:t>
            </a:r>
          </a:p>
          <a:p>
            <a:pPr marL="0" indent="0">
              <a:buNone/>
            </a:pPr>
            <a:r>
              <a:rPr lang="sl-SI" sz="1400" dirty="0"/>
              <a:t>     25, 30, 40, 50 mm </a:t>
            </a:r>
          </a:p>
          <a:p>
            <a:pPr marL="0" indent="0">
              <a:buNone/>
            </a:pPr>
            <a:endParaRPr lang="sl-SI" sz="1400" dirty="0"/>
          </a:p>
          <a:p>
            <a:r>
              <a:rPr lang="it-IT" sz="1400" dirty="0"/>
              <a:t>Temeljni premazi, ki :</a:t>
            </a:r>
          </a:p>
          <a:p>
            <a:pPr marL="0" indent="0">
              <a:buNone/>
            </a:pPr>
            <a:r>
              <a:rPr lang="sl-SI" sz="1400" dirty="0"/>
              <a:t>     </a:t>
            </a:r>
            <a:r>
              <a:rPr lang="it-IT" sz="1400" dirty="0"/>
              <a:t>zagotovijo boljši oprijem lepilno</a:t>
            </a:r>
            <a:endParaRPr lang="sl-SI" sz="1400" dirty="0"/>
          </a:p>
          <a:p>
            <a:pPr marL="0" indent="0">
              <a:buNone/>
            </a:pPr>
            <a:r>
              <a:rPr lang="sl-SI" sz="1400" dirty="0"/>
              <a:t>    </a:t>
            </a:r>
            <a:r>
              <a:rPr lang="it-IT" sz="1400" dirty="0"/>
              <a:t> tesnilnih mas na porozne  podlage</a:t>
            </a:r>
            <a:endParaRPr lang="sl-SI" sz="1400" dirty="0"/>
          </a:p>
          <a:p>
            <a:pPr marL="0" indent="0">
              <a:buNone/>
            </a:pPr>
            <a:r>
              <a:rPr lang="sl-SI" sz="1400" dirty="0"/>
              <a:t>     </a:t>
            </a:r>
            <a:r>
              <a:rPr lang="it-IT" sz="1400" dirty="0"/>
              <a:t>(les, beton opeka…) ali neporozne </a:t>
            </a:r>
            <a:endParaRPr lang="sl-SI" sz="1400" dirty="0"/>
          </a:p>
          <a:p>
            <a:pPr marL="0" indent="0">
              <a:buNone/>
            </a:pPr>
            <a:r>
              <a:rPr lang="sl-SI" sz="1400" dirty="0"/>
              <a:t>      </a:t>
            </a:r>
            <a:r>
              <a:rPr lang="it-IT" sz="1400" dirty="0"/>
              <a:t>podlage ( kovine, stekla ….)</a:t>
            </a:r>
          </a:p>
          <a:p>
            <a:r>
              <a:rPr lang="it-IT" sz="1400" dirty="0"/>
              <a:t>učvrstitev – ojačitev podlage</a:t>
            </a:r>
          </a:p>
          <a:p>
            <a:r>
              <a:rPr lang="it-IT" sz="1400" dirty="0"/>
              <a:t>Pakiranje : 250 ml, 1 l</a:t>
            </a:r>
          </a:p>
          <a:p>
            <a:endParaRPr lang="en-US" dirty="0"/>
          </a:p>
        </p:txBody>
      </p:sp>
      <p:pic>
        <p:nvPicPr>
          <p:cNvPr id="5" name="Picture 3">
            <a:extLst>
              <a:ext uri="{FF2B5EF4-FFF2-40B4-BE49-F238E27FC236}">
                <a16:creationId xmlns:a16="http://schemas.microsoft.com/office/drawing/2014/main" id="{A7A00F52-2D9C-4C1D-AB83-78D943CD8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878" y="1960405"/>
            <a:ext cx="936104" cy="267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B91E3D2C-3080-490B-B40B-BCF443660106}"/>
              </a:ext>
            </a:extLst>
          </p:cNvPr>
          <p:cNvPicPr>
            <a:picLocks noChangeAspect="1"/>
          </p:cNvPicPr>
          <p:nvPr/>
        </p:nvPicPr>
        <p:blipFill>
          <a:blip r:embed="rId3"/>
          <a:stretch>
            <a:fillRect/>
          </a:stretch>
        </p:blipFill>
        <p:spPr>
          <a:xfrm>
            <a:off x="3424102" y="3277405"/>
            <a:ext cx="847417" cy="481626"/>
          </a:xfrm>
          <a:prstGeom prst="rect">
            <a:avLst/>
          </a:prstGeom>
        </p:spPr>
      </p:pic>
      <p:pic>
        <p:nvPicPr>
          <p:cNvPr id="9" name="Picture 8">
            <a:extLst>
              <a:ext uri="{FF2B5EF4-FFF2-40B4-BE49-F238E27FC236}">
                <a16:creationId xmlns:a16="http://schemas.microsoft.com/office/drawing/2014/main" id="{D084EA2C-88C5-4B6D-AB7B-4561048C689D}"/>
              </a:ext>
            </a:extLst>
          </p:cNvPr>
          <p:cNvPicPr>
            <a:picLocks noChangeAspect="1"/>
          </p:cNvPicPr>
          <p:nvPr/>
        </p:nvPicPr>
        <p:blipFill>
          <a:blip r:embed="rId3"/>
          <a:stretch>
            <a:fillRect/>
          </a:stretch>
        </p:blipFill>
        <p:spPr>
          <a:xfrm>
            <a:off x="4590256" y="1127750"/>
            <a:ext cx="1565920" cy="481627"/>
          </a:xfrm>
          <a:prstGeom prst="rect">
            <a:avLst/>
          </a:prstGeom>
        </p:spPr>
      </p:pic>
      <p:pic>
        <p:nvPicPr>
          <p:cNvPr id="10" name="Picture 4">
            <a:extLst>
              <a:ext uri="{FF2B5EF4-FFF2-40B4-BE49-F238E27FC236}">
                <a16:creationId xmlns:a16="http://schemas.microsoft.com/office/drawing/2014/main" id="{4BC3957D-9EBB-4A33-BACD-BB2923A6D6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041" r="543"/>
          <a:stretch/>
        </p:blipFill>
        <p:spPr bwMode="auto">
          <a:xfrm>
            <a:off x="6336581" y="915988"/>
            <a:ext cx="2520082" cy="150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11E317D-251D-47CD-8824-369C467B8F9B}"/>
              </a:ext>
            </a:extLst>
          </p:cNvPr>
          <p:cNvPicPr>
            <a:picLocks noChangeAspect="1"/>
          </p:cNvPicPr>
          <p:nvPr/>
        </p:nvPicPr>
        <p:blipFill>
          <a:blip r:embed="rId3"/>
          <a:stretch>
            <a:fillRect/>
          </a:stretch>
        </p:blipFill>
        <p:spPr>
          <a:xfrm rot="5400000">
            <a:off x="6979030" y="2448715"/>
            <a:ext cx="935293" cy="481626"/>
          </a:xfrm>
          <a:prstGeom prst="rect">
            <a:avLst/>
          </a:prstGeom>
        </p:spPr>
      </p:pic>
      <p:pic>
        <p:nvPicPr>
          <p:cNvPr id="13" name="Picture 2">
            <a:extLst>
              <a:ext uri="{FF2B5EF4-FFF2-40B4-BE49-F238E27FC236}">
                <a16:creationId xmlns:a16="http://schemas.microsoft.com/office/drawing/2014/main" id="{0C7E8A89-77B7-425F-AE92-9DD6A1F8E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207" y="3210554"/>
            <a:ext cx="2056941" cy="141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E807-1238-4943-A781-6FFD0AAE0728}"/>
              </a:ext>
            </a:extLst>
          </p:cNvPr>
          <p:cNvSpPr>
            <a:spLocks noGrp="1"/>
          </p:cNvSpPr>
          <p:nvPr>
            <p:ph type="title"/>
          </p:nvPr>
        </p:nvSpPr>
        <p:spPr/>
        <p:txBody>
          <a:bodyPr/>
          <a:lstStyle/>
          <a:p>
            <a:r>
              <a:rPr lang="sl-SI" sz="2400" b="1" dirty="0"/>
              <a:t>LEPLJENJE IN TESNJENJE- </a:t>
            </a:r>
            <a:r>
              <a:rPr lang="sl-SI" sz="2400" dirty="0"/>
              <a:t> Uporaba primerjev – porozne podlage </a:t>
            </a:r>
            <a:endParaRPr lang="en-US" dirty="0"/>
          </a:p>
        </p:txBody>
      </p:sp>
      <p:sp>
        <p:nvSpPr>
          <p:cNvPr id="3" name="Slide Number Placeholder 2">
            <a:extLst>
              <a:ext uri="{FF2B5EF4-FFF2-40B4-BE49-F238E27FC236}">
                <a16:creationId xmlns:a16="http://schemas.microsoft.com/office/drawing/2014/main" id="{561176A5-96D5-4D13-9FF3-BD336C542DDB}"/>
              </a:ext>
            </a:extLst>
          </p:cNvPr>
          <p:cNvSpPr>
            <a:spLocks noGrp="1"/>
          </p:cNvSpPr>
          <p:nvPr>
            <p:ph type="sldNum" sz="quarter" idx="12"/>
          </p:nvPr>
        </p:nvSpPr>
        <p:spPr/>
        <p:txBody>
          <a:bodyPr/>
          <a:lstStyle/>
          <a:p>
            <a:fld id="{E574DB64-94C2-4F1B-9FB8-C4899DD18771}" type="slidenum">
              <a:rPr lang="en-US" altLang="de-DE" smtClean="0"/>
              <a:pPr/>
              <a:t>5</a:t>
            </a:fld>
            <a:r>
              <a:rPr lang="en-GB" altLang="de-DE"/>
              <a:t>  </a:t>
            </a:r>
          </a:p>
        </p:txBody>
      </p:sp>
      <p:sp>
        <p:nvSpPr>
          <p:cNvPr id="4" name="Content Placeholder 3">
            <a:extLst>
              <a:ext uri="{FF2B5EF4-FFF2-40B4-BE49-F238E27FC236}">
                <a16:creationId xmlns:a16="http://schemas.microsoft.com/office/drawing/2014/main" id="{A3060A80-82BF-40F5-8F29-89E060F31121}"/>
              </a:ext>
            </a:extLst>
          </p:cNvPr>
          <p:cNvSpPr>
            <a:spLocks noGrp="1"/>
          </p:cNvSpPr>
          <p:nvPr>
            <p:ph sz="quarter" idx="13"/>
          </p:nvPr>
        </p:nvSpPr>
        <p:spPr/>
        <p:txBody>
          <a:bodyPr/>
          <a:lstStyle/>
          <a:p>
            <a:r>
              <a:rPr lang="sl-SI" sz="1400" dirty="0"/>
              <a:t>beton, penobeton, cementni omet, </a:t>
            </a:r>
          </a:p>
          <a:p>
            <a:pPr marL="0" indent="0">
              <a:buNone/>
            </a:pPr>
            <a:r>
              <a:rPr lang="sl-SI" sz="1400" dirty="0"/>
              <a:t>     opeka, naravni kamen, les...</a:t>
            </a:r>
          </a:p>
          <a:p>
            <a:pPr>
              <a:buFontTx/>
              <a:buChar char="-"/>
            </a:pPr>
            <a:endParaRPr lang="sl-SI" sz="1400" dirty="0"/>
          </a:p>
          <a:p>
            <a:pPr marL="0" indent="0">
              <a:buNone/>
            </a:pPr>
            <a:r>
              <a:rPr lang="sl-SI" sz="1400" dirty="0"/>
              <a:t>     </a:t>
            </a:r>
            <a:r>
              <a:rPr lang="sl-SI" b="1" dirty="0"/>
              <a:t>Zakaj uporabiti Sika</a:t>
            </a:r>
            <a:r>
              <a:rPr lang="sl-SI" sz="1800" dirty="0">
                <a:latin typeface="Calibri" panose="020F0502020204030204" pitchFamily="34" charset="0"/>
                <a:cs typeface="Calibri" panose="020F0502020204030204" pitchFamily="34" charset="0"/>
              </a:rPr>
              <a:t>® </a:t>
            </a:r>
            <a:r>
              <a:rPr lang="sl-SI" b="1" dirty="0"/>
              <a:t>Primer </a:t>
            </a:r>
            <a:r>
              <a:rPr lang="sl-SI" dirty="0"/>
              <a:t>? </a:t>
            </a:r>
          </a:p>
          <a:p>
            <a:pPr marL="0" indent="0">
              <a:buNone/>
            </a:pPr>
            <a:endParaRPr lang="it-IT" sz="1400" dirty="0"/>
          </a:p>
          <a:p>
            <a:r>
              <a:rPr lang="sl-SI" sz="1400" dirty="0"/>
              <a:t>U</a:t>
            </a:r>
            <a:r>
              <a:rPr lang="it-IT" sz="1400" dirty="0"/>
              <a:t>čvrstitev – ojačitev podlage</a:t>
            </a:r>
          </a:p>
          <a:p>
            <a:r>
              <a:rPr lang="sl-SI" sz="1400" dirty="0"/>
              <a:t>Posrednik pri vezavi mase na podlago</a:t>
            </a:r>
          </a:p>
          <a:p>
            <a:r>
              <a:rPr lang="sl-SI" sz="1400" dirty="0"/>
              <a:t>Boljši oprijem mas  na podlage </a:t>
            </a:r>
          </a:p>
          <a:p>
            <a:r>
              <a:rPr lang="sl-SI" sz="1400" dirty="0"/>
              <a:t>Podaljša trajnost zatesnjenega stika</a:t>
            </a:r>
          </a:p>
          <a:p>
            <a:r>
              <a:rPr lang="sl-SI" sz="1400" dirty="0"/>
              <a:t>Nanos z čistim čopičem ali valjčkom</a:t>
            </a:r>
          </a:p>
          <a:p>
            <a:pPr marL="0" indent="0">
              <a:buNone/>
            </a:pPr>
            <a:r>
              <a:rPr lang="sl-SI" sz="1400" dirty="0"/>
              <a:t>    </a:t>
            </a:r>
          </a:p>
          <a:p>
            <a:r>
              <a:rPr lang="sl-SI" sz="1400" dirty="0"/>
              <a:t>1 . Očisititi površino</a:t>
            </a:r>
          </a:p>
          <a:p>
            <a:r>
              <a:rPr lang="sl-SI" sz="1400" dirty="0"/>
              <a:t>2. Sika</a:t>
            </a:r>
            <a:r>
              <a:rPr lang="sl-SI" sz="1400" dirty="0">
                <a:latin typeface="Calibri" panose="020F0502020204030204" pitchFamily="34" charset="0"/>
                <a:cs typeface="Calibri" panose="020F0502020204030204" pitchFamily="34" charset="0"/>
              </a:rPr>
              <a:t>®</a:t>
            </a:r>
            <a:r>
              <a:rPr lang="sl-SI" sz="1400" dirty="0"/>
              <a:t> Primer -3N</a:t>
            </a:r>
            <a:endParaRPr lang="en-US" sz="1400" dirty="0"/>
          </a:p>
        </p:txBody>
      </p:sp>
      <p:pic>
        <p:nvPicPr>
          <p:cNvPr id="5" name="Picture 4">
            <a:extLst>
              <a:ext uri="{FF2B5EF4-FFF2-40B4-BE49-F238E27FC236}">
                <a16:creationId xmlns:a16="http://schemas.microsoft.com/office/drawing/2014/main" id="{7BF11A18-5CDD-4D60-80F8-F9C3306E80AC}"/>
              </a:ext>
            </a:extLst>
          </p:cNvPr>
          <p:cNvPicPr>
            <a:picLocks noChangeAspect="1"/>
          </p:cNvPicPr>
          <p:nvPr/>
        </p:nvPicPr>
        <p:blipFill>
          <a:blip r:embed="rId2"/>
          <a:stretch>
            <a:fillRect/>
          </a:stretch>
        </p:blipFill>
        <p:spPr>
          <a:xfrm>
            <a:off x="3779912" y="915988"/>
            <a:ext cx="3806411" cy="1652714"/>
          </a:xfrm>
          <a:prstGeom prst="rect">
            <a:avLst/>
          </a:prstGeom>
        </p:spPr>
      </p:pic>
      <p:pic>
        <p:nvPicPr>
          <p:cNvPr id="6" name="Picture 5">
            <a:extLst>
              <a:ext uri="{FF2B5EF4-FFF2-40B4-BE49-F238E27FC236}">
                <a16:creationId xmlns:a16="http://schemas.microsoft.com/office/drawing/2014/main" id="{18342277-947A-407F-98BE-89A39247404C}"/>
              </a:ext>
            </a:extLst>
          </p:cNvPr>
          <p:cNvPicPr>
            <a:picLocks noChangeAspect="1"/>
          </p:cNvPicPr>
          <p:nvPr/>
        </p:nvPicPr>
        <p:blipFill>
          <a:blip r:embed="rId3"/>
          <a:stretch>
            <a:fillRect/>
          </a:stretch>
        </p:blipFill>
        <p:spPr>
          <a:xfrm>
            <a:off x="3563888" y="3179265"/>
            <a:ext cx="3080926" cy="1159239"/>
          </a:xfrm>
          <a:prstGeom prst="rect">
            <a:avLst/>
          </a:prstGeom>
        </p:spPr>
      </p:pic>
      <p:pic>
        <p:nvPicPr>
          <p:cNvPr id="7" name="Picture 3">
            <a:extLst>
              <a:ext uri="{FF2B5EF4-FFF2-40B4-BE49-F238E27FC236}">
                <a16:creationId xmlns:a16="http://schemas.microsoft.com/office/drawing/2014/main" id="{0F67A5F1-AB72-44FF-8F86-DB70C3AE3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2075404"/>
            <a:ext cx="799427" cy="22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49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1AC8-DE08-4D40-BB25-4402C722C721}"/>
              </a:ext>
            </a:extLst>
          </p:cNvPr>
          <p:cNvSpPr>
            <a:spLocks noGrp="1"/>
          </p:cNvSpPr>
          <p:nvPr>
            <p:ph type="title"/>
          </p:nvPr>
        </p:nvSpPr>
        <p:spPr/>
        <p:txBody>
          <a:bodyPr/>
          <a:lstStyle/>
          <a:p>
            <a:r>
              <a:rPr lang="sl-SI" sz="2400" b="1" dirty="0"/>
              <a:t>KEMIČNO SIDRANJE -  </a:t>
            </a:r>
            <a:r>
              <a:rPr lang="sl-SI" sz="2400" dirty="0"/>
              <a:t>Sika AnchorFix</a:t>
            </a:r>
            <a:r>
              <a:rPr lang="sl-SI" sz="2400" dirty="0">
                <a:latin typeface="Calibri" panose="020F0502020204030204" pitchFamily="34" charset="0"/>
                <a:cs typeface="Calibri" panose="020F0502020204030204" pitchFamily="34" charset="0"/>
              </a:rPr>
              <a:t>®</a:t>
            </a:r>
            <a:r>
              <a:rPr lang="sl-SI" sz="2400" dirty="0"/>
              <a:t> -  področja uporabe:</a:t>
            </a:r>
            <a:endParaRPr lang="en-US" dirty="0"/>
          </a:p>
        </p:txBody>
      </p:sp>
      <p:sp>
        <p:nvSpPr>
          <p:cNvPr id="3" name="Slide Number Placeholder 2">
            <a:extLst>
              <a:ext uri="{FF2B5EF4-FFF2-40B4-BE49-F238E27FC236}">
                <a16:creationId xmlns:a16="http://schemas.microsoft.com/office/drawing/2014/main" id="{2A2893F8-9415-4FB3-9030-D238D563FE0A}"/>
              </a:ext>
            </a:extLst>
          </p:cNvPr>
          <p:cNvSpPr>
            <a:spLocks noGrp="1"/>
          </p:cNvSpPr>
          <p:nvPr>
            <p:ph type="sldNum" sz="quarter" idx="12"/>
          </p:nvPr>
        </p:nvSpPr>
        <p:spPr/>
        <p:txBody>
          <a:bodyPr/>
          <a:lstStyle/>
          <a:p>
            <a:fld id="{E574DB64-94C2-4F1B-9FB8-C4899DD18771}" type="slidenum">
              <a:rPr lang="en-US" altLang="de-DE" smtClean="0"/>
              <a:pPr/>
              <a:t>6</a:t>
            </a:fld>
            <a:r>
              <a:rPr lang="en-GB" altLang="de-DE"/>
              <a:t>  </a:t>
            </a:r>
          </a:p>
        </p:txBody>
      </p:sp>
      <p:sp>
        <p:nvSpPr>
          <p:cNvPr id="4" name="Content Placeholder 3">
            <a:extLst>
              <a:ext uri="{FF2B5EF4-FFF2-40B4-BE49-F238E27FC236}">
                <a16:creationId xmlns:a16="http://schemas.microsoft.com/office/drawing/2014/main" id="{4172486F-5829-4C49-B95F-8A579FD6D8A7}"/>
              </a:ext>
            </a:extLst>
          </p:cNvPr>
          <p:cNvSpPr>
            <a:spLocks noGrp="1"/>
          </p:cNvSpPr>
          <p:nvPr>
            <p:ph sz="quarter" idx="13"/>
          </p:nvPr>
        </p:nvSpPr>
        <p:spPr/>
        <p:txBody>
          <a:bodyPr/>
          <a:lstStyle/>
          <a:p>
            <a:pPr marL="0" indent="0">
              <a:buNone/>
            </a:pPr>
            <a:endParaRPr lang="en-US" dirty="0"/>
          </a:p>
        </p:txBody>
      </p:sp>
      <p:pic>
        <p:nvPicPr>
          <p:cNvPr id="11" name="Picture 3">
            <a:extLst>
              <a:ext uri="{FF2B5EF4-FFF2-40B4-BE49-F238E27FC236}">
                <a16:creationId xmlns:a16="http://schemas.microsoft.com/office/drawing/2014/main" id="{412D3A48-817B-43AC-A8B7-C8DBACE8E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521" y="892780"/>
            <a:ext cx="1728192" cy="171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FC1C5F13-E7BF-4E24-8F8F-A186E8D4A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564" y="923959"/>
            <a:ext cx="1696189" cy="171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a:extLst>
              <a:ext uri="{FF2B5EF4-FFF2-40B4-BE49-F238E27FC236}">
                <a16:creationId xmlns:a16="http://schemas.microsoft.com/office/drawing/2014/main" id="{8BCDED41-CAE1-4B92-BD4F-19144517E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193" y="868659"/>
            <a:ext cx="1754677" cy="171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a:extLst>
              <a:ext uri="{FF2B5EF4-FFF2-40B4-BE49-F238E27FC236}">
                <a16:creationId xmlns:a16="http://schemas.microsoft.com/office/drawing/2014/main" id="{DB4BF3BC-6A0B-437B-8D27-47944C49D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521" y="2891384"/>
            <a:ext cx="1728192" cy="17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a:extLst>
              <a:ext uri="{FF2B5EF4-FFF2-40B4-BE49-F238E27FC236}">
                <a16:creationId xmlns:a16="http://schemas.microsoft.com/office/drawing/2014/main" id="{04B8044F-BAE0-4160-A140-A2AEE11EE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8563" y="2873703"/>
            <a:ext cx="1696189" cy="170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a:extLst>
              <a:ext uri="{FF2B5EF4-FFF2-40B4-BE49-F238E27FC236}">
                <a16:creationId xmlns:a16="http://schemas.microsoft.com/office/drawing/2014/main" id="{B47B4D7F-F746-46E7-9CFE-72C22DFE4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131" y="2843403"/>
            <a:ext cx="1765500" cy="177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extLst>
              <a:ext uri="{FF2B5EF4-FFF2-40B4-BE49-F238E27FC236}">
                <a16:creationId xmlns:a16="http://schemas.microsoft.com/office/drawing/2014/main" id="{C05D7DA3-5485-4FC1-B544-47409A0F3C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288" y="915988"/>
            <a:ext cx="1728192" cy="171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a:extLst>
              <a:ext uri="{FF2B5EF4-FFF2-40B4-BE49-F238E27FC236}">
                <a16:creationId xmlns:a16="http://schemas.microsoft.com/office/drawing/2014/main" id="{C93EF5AA-C1CE-463F-BB8B-DFD7D0C7D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288" y="2879780"/>
            <a:ext cx="1728192" cy="17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31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E7F3-0736-4351-B8BA-316DDDF3BA12}"/>
              </a:ext>
            </a:extLst>
          </p:cNvPr>
          <p:cNvSpPr>
            <a:spLocks noGrp="1"/>
          </p:cNvSpPr>
          <p:nvPr>
            <p:ph type="title"/>
          </p:nvPr>
        </p:nvSpPr>
        <p:spPr/>
        <p:txBody>
          <a:bodyPr/>
          <a:lstStyle/>
          <a:p>
            <a:r>
              <a:rPr lang="sl-SI" sz="2400" b="1" dirty="0"/>
              <a:t>KEMIČNO SIDRANJE -  </a:t>
            </a:r>
            <a:r>
              <a:rPr lang="sl-SI" sz="2400" dirty="0"/>
              <a:t>Sika AnchorFix</a:t>
            </a:r>
            <a:r>
              <a:rPr lang="sl-SI" sz="2400" dirty="0">
                <a:latin typeface="Calibri" panose="020F0502020204030204" pitchFamily="34" charset="0"/>
                <a:cs typeface="Calibri" panose="020F0502020204030204" pitchFamily="34" charset="0"/>
              </a:rPr>
              <a:t>®</a:t>
            </a:r>
            <a:endParaRPr lang="en-US" dirty="0"/>
          </a:p>
        </p:txBody>
      </p:sp>
      <p:sp>
        <p:nvSpPr>
          <p:cNvPr id="3" name="Slide Number Placeholder 2">
            <a:extLst>
              <a:ext uri="{FF2B5EF4-FFF2-40B4-BE49-F238E27FC236}">
                <a16:creationId xmlns:a16="http://schemas.microsoft.com/office/drawing/2014/main" id="{FB04DFE0-6BF0-40E1-B4E1-60739CE151BA}"/>
              </a:ext>
            </a:extLst>
          </p:cNvPr>
          <p:cNvSpPr>
            <a:spLocks noGrp="1"/>
          </p:cNvSpPr>
          <p:nvPr>
            <p:ph type="sldNum" sz="quarter" idx="12"/>
          </p:nvPr>
        </p:nvSpPr>
        <p:spPr/>
        <p:txBody>
          <a:bodyPr/>
          <a:lstStyle/>
          <a:p>
            <a:fld id="{E574DB64-94C2-4F1B-9FB8-C4899DD18771}" type="slidenum">
              <a:rPr lang="en-US" altLang="de-DE" smtClean="0"/>
              <a:pPr/>
              <a:t>7</a:t>
            </a:fld>
            <a:r>
              <a:rPr lang="en-GB" altLang="de-DE"/>
              <a:t>  </a:t>
            </a:r>
          </a:p>
        </p:txBody>
      </p:sp>
      <p:sp>
        <p:nvSpPr>
          <p:cNvPr id="4" name="Content Placeholder 3">
            <a:extLst>
              <a:ext uri="{FF2B5EF4-FFF2-40B4-BE49-F238E27FC236}">
                <a16:creationId xmlns:a16="http://schemas.microsoft.com/office/drawing/2014/main" id="{AF819BF9-BC8F-4288-B1ED-DCE5491B0E46}"/>
              </a:ext>
            </a:extLst>
          </p:cNvPr>
          <p:cNvSpPr>
            <a:spLocks noGrp="1"/>
          </p:cNvSpPr>
          <p:nvPr>
            <p:ph sz="quarter" idx="13"/>
          </p:nvPr>
        </p:nvSpPr>
        <p:spPr>
          <a:xfrm>
            <a:off x="372968" y="792163"/>
            <a:ext cx="8605837" cy="3654425"/>
          </a:xfrm>
        </p:spPr>
        <p:txBody>
          <a:bodyPr/>
          <a:lstStyle/>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dirty="0"/>
          </a:p>
          <a:p>
            <a:pPr marL="0" indent="0">
              <a:buNone/>
            </a:pPr>
            <a:endParaRPr lang="sl-SI" sz="2400" b="1" dirty="0"/>
          </a:p>
          <a:p>
            <a:pPr marL="0" indent="0">
              <a:buNone/>
            </a:pPr>
            <a:endParaRPr lang="sl-SI" sz="2400" dirty="0"/>
          </a:p>
          <a:p>
            <a:pPr marL="0" indent="0">
              <a:buNone/>
            </a:pPr>
            <a:endParaRPr lang="sl-SI" sz="2400" dirty="0"/>
          </a:p>
          <a:p>
            <a:pPr marL="0" indent="0">
              <a:buNone/>
            </a:pPr>
            <a:endParaRPr lang="sl-SI" sz="2400" dirty="0"/>
          </a:p>
          <a:p>
            <a:pPr marL="0" indent="0">
              <a:buNone/>
            </a:pPr>
            <a:r>
              <a:rPr lang="sl-SI" dirty="0"/>
              <a:t>Nosilnost preko oblike         Nosilnost preko trenja       Nosilnost preko materiala</a:t>
            </a:r>
          </a:p>
        </p:txBody>
      </p:sp>
      <p:pic>
        <p:nvPicPr>
          <p:cNvPr id="6" name="Picture 2">
            <a:extLst>
              <a:ext uri="{FF2B5EF4-FFF2-40B4-BE49-F238E27FC236}">
                <a16:creationId xmlns:a16="http://schemas.microsoft.com/office/drawing/2014/main" id="{E3D983F6-81E3-43BD-A2CB-0D5DC8B90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13" y="1499668"/>
            <a:ext cx="1818647" cy="264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9546BEE6-0F64-4099-B5E8-49C1198C3581}"/>
              </a:ext>
            </a:extLst>
          </p:cNvPr>
          <p:cNvPicPr>
            <a:picLocks noChangeAspect="1"/>
          </p:cNvPicPr>
          <p:nvPr/>
        </p:nvPicPr>
        <p:blipFill>
          <a:blip r:embed="rId3"/>
          <a:stretch>
            <a:fillRect/>
          </a:stretch>
        </p:blipFill>
        <p:spPr>
          <a:xfrm>
            <a:off x="1334781" y="930759"/>
            <a:ext cx="335309" cy="506012"/>
          </a:xfrm>
          <a:prstGeom prst="rect">
            <a:avLst/>
          </a:prstGeom>
        </p:spPr>
      </p:pic>
      <p:pic>
        <p:nvPicPr>
          <p:cNvPr id="8" name="Picture 14">
            <a:extLst>
              <a:ext uri="{FF2B5EF4-FFF2-40B4-BE49-F238E27FC236}">
                <a16:creationId xmlns:a16="http://schemas.microsoft.com/office/drawing/2014/main" id="{20793B59-26A0-4639-9979-3B068653E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16" y="2724713"/>
            <a:ext cx="7318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E6AAF280-0402-4479-B905-A04758B36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640" y="1391568"/>
            <a:ext cx="1818648" cy="274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a:extLst>
              <a:ext uri="{FF2B5EF4-FFF2-40B4-BE49-F238E27FC236}">
                <a16:creationId xmlns:a16="http://schemas.microsoft.com/office/drawing/2014/main" id="{856B5D0F-E16F-4E9C-B67B-43AC6F9CD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094" y="2860208"/>
            <a:ext cx="444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5">
            <a:extLst>
              <a:ext uri="{FF2B5EF4-FFF2-40B4-BE49-F238E27FC236}">
                <a16:creationId xmlns:a16="http://schemas.microsoft.com/office/drawing/2014/main" id="{B8771E51-9A87-4FD0-AF9D-9A2F6B4EB8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941" y="2860208"/>
            <a:ext cx="4445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6">
            <a:extLst>
              <a:ext uri="{FF2B5EF4-FFF2-40B4-BE49-F238E27FC236}">
                <a16:creationId xmlns:a16="http://schemas.microsoft.com/office/drawing/2014/main" id="{B953C6C9-CD11-4988-8019-AF7B2F62D0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2028" y="2961429"/>
            <a:ext cx="3349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7">
            <a:extLst>
              <a:ext uri="{FF2B5EF4-FFF2-40B4-BE49-F238E27FC236}">
                <a16:creationId xmlns:a16="http://schemas.microsoft.com/office/drawing/2014/main" id="{101BAF21-3644-4729-8046-3B3C7E9B38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2028" y="3367297"/>
            <a:ext cx="3349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a:extLst>
              <a:ext uri="{FF2B5EF4-FFF2-40B4-BE49-F238E27FC236}">
                <a16:creationId xmlns:a16="http://schemas.microsoft.com/office/drawing/2014/main" id="{D5DE7F3D-6FA1-4FD7-87D9-D5C48B5205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2761" y="2931790"/>
            <a:ext cx="3349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7">
            <a:extLst>
              <a:ext uri="{FF2B5EF4-FFF2-40B4-BE49-F238E27FC236}">
                <a16:creationId xmlns:a16="http://schemas.microsoft.com/office/drawing/2014/main" id="{B4D1D5C8-913D-4A3D-8AB0-4670E3472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8715" y="3352477"/>
            <a:ext cx="3349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6184D59B-2937-443F-A96C-9900A8B217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2820" y="1391568"/>
            <a:ext cx="1852778" cy="27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a:extLst>
              <a:ext uri="{FF2B5EF4-FFF2-40B4-BE49-F238E27FC236}">
                <a16:creationId xmlns:a16="http://schemas.microsoft.com/office/drawing/2014/main" id="{5AA22F0D-1292-41D5-B987-1A11773A9F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248" y="1992313"/>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extLst>
              <a:ext uri="{FF2B5EF4-FFF2-40B4-BE49-F238E27FC236}">
                <a16:creationId xmlns:a16="http://schemas.microsoft.com/office/drawing/2014/main" id="{537BE888-4C74-48C1-A32A-F0944468C6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3205" y="2642071"/>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a:extLst>
              <a:ext uri="{FF2B5EF4-FFF2-40B4-BE49-F238E27FC236}">
                <a16:creationId xmlns:a16="http://schemas.microsoft.com/office/drawing/2014/main" id="{5B99DC38-EF28-4DA7-9722-D5644D6F32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7909" y="3358356"/>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8">
            <a:extLst>
              <a:ext uri="{FF2B5EF4-FFF2-40B4-BE49-F238E27FC236}">
                <a16:creationId xmlns:a16="http://schemas.microsoft.com/office/drawing/2014/main" id="{725F3696-9A81-4DE3-BB6F-14C0C344F9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5426" y="2642070"/>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a:extLst>
              <a:ext uri="{FF2B5EF4-FFF2-40B4-BE49-F238E27FC236}">
                <a16:creationId xmlns:a16="http://schemas.microsoft.com/office/drawing/2014/main" id="{06CC788C-A5ED-4874-A18F-F14E31AF78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7512" y="1992312"/>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a:extLst>
              <a:ext uri="{FF2B5EF4-FFF2-40B4-BE49-F238E27FC236}">
                <a16:creationId xmlns:a16="http://schemas.microsoft.com/office/drawing/2014/main" id="{637D88D1-15ED-4229-B775-EBD6D6E550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5425" y="3280895"/>
            <a:ext cx="3349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88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84F0-8142-485B-B0F6-767BE5EE1C2F}"/>
              </a:ext>
            </a:extLst>
          </p:cNvPr>
          <p:cNvSpPr>
            <a:spLocks noGrp="1"/>
          </p:cNvSpPr>
          <p:nvPr>
            <p:ph type="title"/>
          </p:nvPr>
        </p:nvSpPr>
        <p:spPr/>
        <p:txBody>
          <a:bodyPr/>
          <a:lstStyle/>
          <a:p>
            <a:pPr marL="0" indent="0"/>
            <a:r>
              <a:rPr lang="sl-SI" sz="2400" b="1" dirty="0"/>
              <a:t>KEMIČNO SIDRANJE -  </a:t>
            </a:r>
            <a:r>
              <a:rPr lang="sl-SI" sz="2400" dirty="0"/>
              <a:t>Sika AnchorFix</a:t>
            </a:r>
            <a:r>
              <a:rPr lang="sl-SI" sz="2400" dirty="0">
                <a:latin typeface="Calibri" panose="020F0502020204030204" pitchFamily="34" charset="0"/>
                <a:cs typeface="Calibri" panose="020F0502020204030204" pitchFamily="34" charset="0"/>
              </a:rPr>
              <a:t>®</a:t>
            </a:r>
            <a:r>
              <a:rPr lang="sl-SI" sz="2400" dirty="0"/>
              <a:t> - pripomočki</a:t>
            </a:r>
            <a:endParaRPr lang="en-US" dirty="0"/>
          </a:p>
        </p:txBody>
      </p:sp>
      <p:sp>
        <p:nvSpPr>
          <p:cNvPr id="3" name="Slide Number Placeholder 2">
            <a:extLst>
              <a:ext uri="{FF2B5EF4-FFF2-40B4-BE49-F238E27FC236}">
                <a16:creationId xmlns:a16="http://schemas.microsoft.com/office/drawing/2014/main" id="{C46A4090-AE77-43A7-B269-5D750B2E8DB5}"/>
              </a:ext>
            </a:extLst>
          </p:cNvPr>
          <p:cNvSpPr>
            <a:spLocks noGrp="1"/>
          </p:cNvSpPr>
          <p:nvPr>
            <p:ph type="sldNum" sz="quarter" idx="12"/>
          </p:nvPr>
        </p:nvSpPr>
        <p:spPr/>
        <p:txBody>
          <a:bodyPr/>
          <a:lstStyle/>
          <a:p>
            <a:fld id="{E574DB64-94C2-4F1B-9FB8-C4899DD18771}" type="slidenum">
              <a:rPr lang="en-US" altLang="de-DE" smtClean="0"/>
              <a:pPr/>
              <a:t>8</a:t>
            </a:fld>
            <a:r>
              <a:rPr lang="en-GB" altLang="de-DE"/>
              <a:t>  </a:t>
            </a:r>
          </a:p>
        </p:txBody>
      </p:sp>
      <p:pic>
        <p:nvPicPr>
          <p:cNvPr id="6" name="Picture 3">
            <a:extLst>
              <a:ext uri="{FF2B5EF4-FFF2-40B4-BE49-F238E27FC236}">
                <a16:creationId xmlns:a16="http://schemas.microsoft.com/office/drawing/2014/main" id="{45522E96-31E4-4420-A6D6-58498173DE6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83896" y="1233637"/>
            <a:ext cx="1584176" cy="125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EABA8BD1-1AA8-40E7-B70F-63CAFB9D3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153501"/>
            <a:ext cx="936104" cy="149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8DCD5057-C22B-4B0D-9B2D-410DA6989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195612"/>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9A28451A-40B3-4FF9-BD3B-0271CA9C0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00" y="2931790"/>
            <a:ext cx="1350150" cy="156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extLst>
              <a:ext uri="{FF2B5EF4-FFF2-40B4-BE49-F238E27FC236}">
                <a16:creationId xmlns:a16="http://schemas.microsoft.com/office/drawing/2014/main" id="{8D8A293C-AC72-4258-984C-8F7FE56AF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983482"/>
            <a:ext cx="1320336" cy="146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a:extLst>
              <a:ext uri="{FF2B5EF4-FFF2-40B4-BE49-F238E27FC236}">
                <a16:creationId xmlns:a16="http://schemas.microsoft.com/office/drawing/2014/main" id="{22403B31-4FE2-47F7-80B1-F0BF77883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411" y="3272456"/>
            <a:ext cx="2603625" cy="67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A picture containing text&#10;&#10;Description automatically generated">
            <a:extLst>
              <a:ext uri="{FF2B5EF4-FFF2-40B4-BE49-F238E27FC236}">
                <a16:creationId xmlns:a16="http://schemas.microsoft.com/office/drawing/2014/main" id="{255F67C6-EA28-4996-8248-7912CAF182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809466"/>
            <a:ext cx="1923678" cy="1923678"/>
          </a:xfrm>
          <a:prstGeom prst="rect">
            <a:avLst/>
          </a:prstGeom>
        </p:spPr>
      </p:pic>
    </p:spTree>
    <p:extLst>
      <p:ext uri="{BB962C8B-B14F-4D97-AF65-F5344CB8AC3E}">
        <p14:creationId xmlns:p14="http://schemas.microsoft.com/office/powerpoint/2010/main" val="94928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099A-851B-4FEF-B83E-693C51620334}"/>
              </a:ext>
            </a:extLst>
          </p:cNvPr>
          <p:cNvSpPr>
            <a:spLocks noGrp="1"/>
          </p:cNvSpPr>
          <p:nvPr>
            <p:ph type="title"/>
          </p:nvPr>
        </p:nvSpPr>
        <p:spPr/>
        <p:txBody>
          <a:bodyPr/>
          <a:lstStyle/>
          <a:p>
            <a:r>
              <a:rPr lang="sl-SI" sz="2400" b="1" dirty="0"/>
              <a:t>KEMIČNO SIDRANJE-  </a:t>
            </a:r>
            <a:r>
              <a:rPr lang="sl-SI" sz="2400" dirty="0"/>
              <a:t>Sika AnchorFix</a:t>
            </a:r>
            <a:r>
              <a:rPr lang="sl-SI" sz="2400" dirty="0">
                <a:latin typeface="Calibri" panose="020F0502020204030204" pitchFamily="34" charset="0"/>
                <a:cs typeface="Calibri" panose="020F0502020204030204" pitchFamily="34" charset="0"/>
              </a:rPr>
              <a:t>®</a:t>
            </a:r>
            <a:r>
              <a:rPr lang="sl-SI" sz="2400" dirty="0"/>
              <a:t>-2 Normal</a:t>
            </a:r>
            <a:endParaRPr lang="en-US" dirty="0"/>
          </a:p>
        </p:txBody>
      </p:sp>
      <p:sp>
        <p:nvSpPr>
          <p:cNvPr id="3" name="Slide Number Placeholder 2">
            <a:extLst>
              <a:ext uri="{FF2B5EF4-FFF2-40B4-BE49-F238E27FC236}">
                <a16:creationId xmlns:a16="http://schemas.microsoft.com/office/drawing/2014/main" id="{493A84A6-ACB3-4B70-B44E-4641550E2885}"/>
              </a:ext>
            </a:extLst>
          </p:cNvPr>
          <p:cNvSpPr>
            <a:spLocks noGrp="1"/>
          </p:cNvSpPr>
          <p:nvPr>
            <p:ph type="sldNum" sz="quarter" idx="12"/>
          </p:nvPr>
        </p:nvSpPr>
        <p:spPr/>
        <p:txBody>
          <a:bodyPr/>
          <a:lstStyle/>
          <a:p>
            <a:fld id="{E574DB64-94C2-4F1B-9FB8-C4899DD18771}" type="slidenum">
              <a:rPr lang="en-US" altLang="de-DE" smtClean="0"/>
              <a:pPr/>
              <a:t>9</a:t>
            </a:fld>
            <a:r>
              <a:rPr lang="en-GB" altLang="de-DE"/>
              <a:t>  </a:t>
            </a:r>
          </a:p>
        </p:txBody>
      </p:sp>
      <p:sp>
        <p:nvSpPr>
          <p:cNvPr id="4" name="Content Placeholder 3">
            <a:extLst>
              <a:ext uri="{FF2B5EF4-FFF2-40B4-BE49-F238E27FC236}">
                <a16:creationId xmlns:a16="http://schemas.microsoft.com/office/drawing/2014/main" id="{8577FD46-05BA-4FEF-8C0D-08B18B871A44}"/>
              </a:ext>
            </a:extLst>
          </p:cNvPr>
          <p:cNvSpPr>
            <a:spLocks noGrp="1"/>
          </p:cNvSpPr>
          <p:nvPr>
            <p:ph sz="quarter" idx="13"/>
          </p:nvPr>
        </p:nvSpPr>
        <p:spPr/>
        <p:txBody>
          <a:bodyPr/>
          <a:lstStyle/>
          <a:p>
            <a:r>
              <a:rPr lang="sl-SI" sz="1400" dirty="0"/>
              <a:t>Za konstrukcijsko sidranje srednjihh in velikih obremenitev</a:t>
            </a:r>
          </a:p>
          <a:p>
            <a:r>
              <a:rPr lang="sl-SI" sz="1400" dirty="0"/>
              <a:t>Hitro vezanje</a:t>
            </a:r>
          </a:p>
          <a:p>
            <a:r>
              <a:rPr lang="sl-SI" sz="1400" dirty="0"/>
              <a:t>Zmanjšana globina sidranja zaradi</a:t>
            </a:r>
          </a:p>
          <a:p>
            <a:pPr marL="0" indent="0">
              <a:buNone/>
            </a:pPr>
            <a:r>
              <a:rPr lang="sl-SI" sz="1400" dirty="0"/>
              <a:t>     velike nosilnosti</a:t>
            </a:r>
          </a:p>
          <a:p>
            <a:r>
              <a:rPr lang="sl-SI" sz="1400" dirty="0"/>
              <a:t>ETA soglasje za navojne palice, rebrasto</a:t>
            </a:r>
          </a:p>
          <a:p>
            <a:pPr marL="0" indent="0">
              <a:buNone/>
            </a:pPr>
            <a:r>
              <a:rPr lang="sl-SI" sz="1400" dirty="0"/>
              <a:t>     armaturo in galvanizirane izdelke</a:t>
            </a:r>
          </a:p>
          <a:p>
            <a:r>
              <a:rPr lang="sl-SI" sz="1400" dirty="0"/>
              <a:t>Vgradnja nad glavo</a:t>
            </a:r>
          </a:p>
          <a:p>
            <a:r>
              <a:rPr lang="sl-SI" sz="1400" dirty="0"/>
              <a:t>Dobra kemična odpornost</a:t>
            </a:r>
          </a:p>
          <a:p>
            <a:r>
              <a:rPr lang="sl-SI" sz="1400" dirty="0"/>
              <a:t>Nadaljna uporaba z novim statičnim</a:t>
            </a:r>
          </a:p>
          <a:p>
            <a:pPr marL="0" indent="0">
              <a:buNone/>
            </a:pPr>
            <a:r>
              <a:rPr lang="sl-SI" sz="1400" dirty="0"/>
              <a:t>     mikserjem</a:t>
            </a:r>
          </a:p>
          <a:p>
            <a:r>
              <a:rPr lang="sl-SI" sz="1400" dirty="0"/>
              <a:t>Brez topil in stirena</a:t>
            </a:r>
          </a:p>
          <a:p>
            <a:pPr marL="0" indent="0">
              <a:buNone/>
            </a:pPr>
            <a:endParaRPr lang="en-US" dirty="0"/>
          </a:p>
        </p:txBody>
      </p:sp>
      <p:pic>
        <p:nvPicPr>
          <p:cNvPr id="5" name="Picture 3">
            <a:extLst>
              <a:ext uri="{FF2B5EF4-FFF2-40B4-BE49-F238E27FC236}">
                <a16:creationId xmlns:a16="http://schemas.microsoft.com/office/drawing/2014/main" id="{AF2B2C35-89E8-4CFB-AF74-8423E9C0B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64746"/>
            <a:ext cx="1358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Sika AnchorFix - 2 Arctic Demo - YouTube">
            <a:extLst>
              <a:ext uri="{FF2B5EF4-FFF2-40B4-BE49-F238E27FC236}">
                <a16:creationId xmlns:a16="http://schemas.microsoft.com/office/drawing/2014/main" id="{723E603B-3407-4E52-BC28-AD8AD6949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051" y="3585556"/>
            <a:ext cx="2531898" cy="1416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ika AnchorFix-2+ Gris 300 ML Cartucho">
            <a:extLst>
              <a:ext uri="{FF2B5EF4-FFF2-40B4-BE49-F238E27FC236}">
                <a16:creationId xmlns:a16="http://schemas.microsoft.com/office/drawing/2014/main" id="{43694B74-6AC8-40CA-B0B5-F898B95D8E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167" y="1002495"/>
            <a:ext cx="2392863" cy="2392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ka AnchorFix®-2+ | Ankerklebstoffe">
            <a:extLst>
              <a:ext uri="{FF2B5EF4-FFF2-40B4-BE49-F238E27FC236}">
                <a16:creationId xmlns:a16="http://schemas.microsoft.com/office/drawing/2014/main" id="{504425D0-9C9C-4E47-B200-83B98F3ED0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2" r="32396" b="-3193"/>
          <a:stretch/>
        </p:blipFill>
        <p:spPr bwMode="auto">
          <a:xfrm>
            <a:off x="7815030" y="362755"/>
            <a:ext cx="1435564" cy="343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48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22003&quot;&gt;&lt;object type=&quot;3&quot; unique_id=&quot;22004&quot;&gt;&lt;property id=&quot;20148&quot; value=&quot;5&quot;/&gt;&lt;property id=&quot;20300&quot; value=&quot;Slide 1&quot;/&gt;&lt;property id=&quot;20307&quot; value=&quot;282&quot;/&gt;&lt;/object&gt;&lt;object type=&quot;3&quot; unique_id=&quot;22005&quot;&gt;&lt;property id=&quot;20148&quot; value=&quot;5&quot;/&gt;&lt;property id=&quot;20300&quot; value=&quot;Slide 2&quot;/&gt;&lt;property id=&quot;20307&quot; value=&quot;303&quot;/&gt;&lt;/object&gt;&lt;object type=&quot;3&quot; unique_id=&quot;22006&quot;&gt;&lt;property id=&quot;20148&quot; value=&quot;5&quot;/&gt;&lt;property id=&quot;20300&quot; value=&quot;Slide 3&quot;/&gt;&lt;property id=&quot;20307&quot; value=&quot;283&quot;/&gt;&lt;/object&gt;&lt;object type=&quot;3&quot; unique_id=&quot;22007&quot;&gt;&lt;property id=&quot;20148&quot; value=&quot;5&quot;/&gt;&lt;property id=&quot;20300&quot; value=&quot;Slide 4&quot;/&gt;&lt;property id=&quot;20307&quot; value=&quot;304&quot;/&gt;&lt;/object&gt;&lt;object type=&quot;3&quot; unique_id=&quot;22008&quot;&gt;&lt;property id=&quot;20148&quot; value=&quot;5&quot;/&gt;&lt;property id=&quot;20300&quot; value=&quot;Slide 5&quot;/&gt;&lt;property id=&quot;20307&quot; value=&quot;284&quot;/&gt;&lt;/object&gt;&lt;object type=&quot;3&quot; unique_id=&quot;22009&quot;&gt;&lt;property id=&quot;20148&quot; value=&quot;5&quot;/&gt;&lt;property id=&quot;20300&quot; value=&quot;Slide 6&quot;/&gt;&lt;property id=&quot;20307&quot; value=&quot;305&quot;/&gt;&lt;/object&gt;&lt;object type=&quot;3&quot; unique_id=&quot;22010&quot;&gt;&lt;property id=&quot;20148&quot; value=&quot;5&quot;/&gt;&lt;property id=&quot;20300&quot; value=&quot;Slide 7 - &amp;quot;Table of contents&amp;quot;&quot;/&gt;&lt;property id=&quot;20307&quot; value=&quot;259&quot;/&gt;&lt;/object&gt;&lt;object type=&quot;3&quot; unique_id=&quot;22011&quot;&gt;&lt;property id=&quot;20148&quot; value=&quot;5&quot;/&gt;&lt;property id=&quot;20300&quot; value=&quot;Slide 8 - &amp;quot;Design GRID&amp;quot;&quot;/&gt;&lt;property id=&quot;20307&quot; value=&quot;310&quot;/&gt;&lt;/object&gt;&lt;object type=&quot;3&quot; unique_id=&quot;22012&quot;&gt;&lt;property id=&quot;20148&quot; value=&quot;5&quot;/&gt;&lt;property id=&quot;20300&quot; value=&quot;Slide 9 - &amp;quot;Basic elements - colors&amp;quot;&quot;/&gt;&lt;property id=&quot;20307&quot; value=&quot;261&quot;/&gt;&lt;/object&gt;&lt;object type=&quot;3&quot; unique_id=&quot;22013&quot;&gt;&lt;property id=&quot;20148&quot; value=&quot;5&quot;/&gt;&lt;property id=&quot;20300&quot; value=&quot;Slide 10 - &amp;quot;Basic elements - lines, arrows and shapes&amp;quot;&quot;/&gt;&lt;property id=&quot;20307&quot; value=&quot;262&quot;/&gt;&lt;/object&gt;&lt;object type=&quot;3&quot; unique_id=&quot;22014&quot;&gt;&lt;property id=&quot;20148&quot; value=&quot;5&quot;/&gt;&lt;property id=&quot;20300&quot; value=&quot;Slide 11&quot;/&gt;&lt;property id=&quot;20307&quot; value=&quot;263&quot;/&gt;&lt;/object&gt;&lt;object type=&quot;3&quot; unique_id=&quot;22015&quot;&gt;&lt;property id=&quot;20148&quot; value=&quot;5&quot;/&gt;&lt;property id=&quot;20300&quot; value=&quot;Slide 12&quot;/&gt;&lt;property id=&quot;20307&quot; value=&quot;306&quot;/&gt;&lt;/object&gt;&lt;object type=&quot;3&quot; unique_id=&quot;22016&quot;&gt;&lt;property id=&quot;20148&quot; value=&quot;5&quot;/&gt;&lt;property id=&quot;20300&quot; value=&quot;Slide 13&quot;/&gt;&lt;property id=&quot;20307&quot; value=&quot;264&quot;/&gt;&lt;/object&gt;&lt;object type=&quot;3&quot; unique_id=&quot;22017&quot;&gt;&lt;property id=&quot;20148&quot; value=&quot;5&quot;/&gt;&lt;property id=&quot;20300&quot; value=&quot;Slide 14 - &amp;quot;Example - headline (24pt)&amp;quot;&quot;/&gt;&lt;property id=&quot;20307&quot; value=&quot;265&quot;/&gt;&lt;/object&gt;&lt;object type=&quot;3&quot; unique_id=&quot;22018&quot;&gt;&lt;property id=&quot;20148&quot; value=&quot;5&quot;/&gt;&lt;property id=&quot;20300&quot; value=&quot;Slide 15 - &amp;quot;example - listing (one text field)&amp;quot;&quot;/&gt;&lt;property id=&quot;20307&quot; value=&quot;266&quot;/&gt;&lt;/object&gt;&lt;object type=&quot;3&quot; unique_id=&quot;22019&quot;&gt;&lt;property id=&quot;20148&quot; value=&quot;5&quot;/&gt;&lt;property id=&quot;20300&quot; value=&quot;Slide 16 - &amp;quot;Example - listing (two text fields)&amp;quot;&quot;/&gt;&lt;property id=&quot;20307&quot; value=&quot;312&quot;/&gt;&lt;/object&gt;&lt;object type=&quot;3&quot; unique_id=&quot;22020&quot;&gt;&lt;property id=&quot;20148&quot; value=&quot;5&quot;/&gt;&lt;property id=&quot;20300&quot; value=&quot;Slide 17 - &amp;quot;Example - (two text fields with pictures)&amp;quot;&quot;/&gt;&lt;property id=&quot;20307&quot; value=&quot;313&quot;/&gt;&lt;/object&gt;&lt;object type=&quot;3&quot; unique_id=&quot;22021&quot;&gt;&lt;property id=&quot;20148&quot; value=&quot;5&quot;/&gt;&lt;property id=&quot;20300&quot; value=&quot;Slide 18 - &amp;quot;Example - table on white background&amp;quot;&quot;/&gt;&lt;property id=&quot;20307&quot; value=&quot;269&quot;/&gt;&lt;/object&gt;&lt;object type=&quot;3&quot; unique_id=&quot;22022&quot;&gt;&lt;property id=&quot;20148&quot; value=&quot;5&quot;/&gt;&lt;property id=&quot;20300&quot; value=&quot;Slide 19 - &amp;quot;Example - line diagram&amp;quot;&quot;/&gt;&lt;property id=&quot;20307&quot; value=&quot;292&quot;/&gt;&lt;/object&gt;&lt;object type=&quot;3&quot; unique_id=&quot;22023&quot;&gt;&lt;property id=&quot;20148&quot; value=&quot;5&quot;/&gt;&lt;property id=&quot;20300&quot; value=&quot;Slide 20 - &amp;quot;Example - column diagram (grouped)&amp;quot;&quot;/&gt;&lt;property id=&quot;20307&quot; value=&quot;293&quot;/&gt;&lt;/object&gt;&lt;object type=&quot;3&quot; unique_id=&quot;22024&quot;&gt;&lt;property id=&quot;20148&quot; value=&quot;5&quot;/&gt;&lt;property id=&quot;20300&quot; value=&quot;Slide 21 - &amp;quot;Example - column diagram (stacked)&amp;quot;&quot;/&gt;&lt;property id=&quot;20307&quot; value=&quot;294&quot;/&gt;&lt;/object&gt;&lt;object type=&quot;3&quot; unique_id=&quot;22025&quot;&gt;&lt;property id=&quot;20148&quot; value=&quot;5&quot;/&gt;&lt;property id=&quot;20300&quot; value=&quot;Slide 22 - &amp;quot;Example - bar diagram&amp;quot;&quot;/&gt;&lt;property id=&quot;20307&quot; value=&quot;295&quot;/&gt;&lt;/object&gt;&lt;object type=&quot;3&quot; unique_id=&quot;22026&quot;&gt;&lt;property id=&quot;20148&quot; value=&quot;5&quot;/&gt;&lt;property id=&quot;20300&quot; value=&quot;Slide 23 - &amp;quot;Example - bar diagram (stacked)&amp;quot;&quot;/&gt;&lt;property id=&quot;20307&quot; value=&quot;296&quot;/&gt;&lt;/object&gt;&lt;object type=&quot;3&quot; unique_id=&quot;22027&quot;&gt;&lt;property id=&quot;20148&quot; value=&quot;5&quot;/&gt;&lt;property id=&quot;20300&quot; value=&quot;Slide 24 - &amp;quot;Example - circle diagrams&amp;quot;&quot;/&gt;&lt;property id=&quot;20307&quot; value=&quot;297&quot;/&gt;&lt;/object&gt;&lt;object type=&quot;3&quot; unique_id=&quot;22028&quot;&gt;&lt;property id=&quot;20148&quot; value=&quot;5&quot;/&gt;&lt;property id=&quot;20300&quot; value=&quot;Slide 25 - &amp;quot;Example - circle diagrams&amp;quot;&quot;/&gt;&lt;property id=&quot;20307&quot; value=&quot;298&quot;/&gt;&lt;/object&gt;&lt;object type=&quot;3&quot; unique_id=&quot;22029&quot;&gt;&lt;property id=&quot;20148&quot; value=&quot;5&quot;/&gt;&lt;property id=&quot;20300&quot; value=&quot;Slide 26 - &amp;quot;Example - pie diagram&amp;quot;&quot;/&gt;&lt;property id=&quot;20307&quot; value=&quot;299&quot;/&gt;&lt;/object&gt;&lt;object type=&quot;3&quot; unique_id=&quot;22030&quot;&gt;&lt;property id=&quot;20148&quot; value=&quot;5&quot;/&gt;&lt;property id=&quot;20300&quot; value=&quot;Slide 27 - &amp;quot;Example - organizational diagram&amp;quot;&quot;/&gt;&lt;property id=&quot;20307&quot; value=&quot;300&quot;/&gt;&lt;/object&gt;&lt;object type=&quot;3&quot; unique_id=&quot;22031&quot;&gt;&lt;property id=&quot;20148&quot; value=&quot;5&quot;/&gt;&lt;property id=&quot;20300&quot; value=&quot;Slide 28 - &amp;quot;Example - organizational diagram&amp;quot;&quot;/&gt;&lt;property id=&quot;20307&quot; value=&quot;301&quot;/&gt;&lt;/object&gt;&lt;object type=&quot;3&quot; unique_id=&quot;22032&quot;&gt;&lt;property id=&quot;20148&quot; value=&quot;5&quot;/&gt;&lt;property id=&quot;20300&quot; value=&quot;Slide 29 - &amp;quot;Example - timeline or flowchart&amp;quot;&quot;/&gt;&lt;property id=&quot;20307&quot; value=&quot;302&quot;/&gt;&lt;/object&gt;&lt;object type=&quot;3&quot; unique_id=&quot;22033&quot;&gt;&lt;property id=&quot;20148&quot; value=&quot;5&quot;/&gt;&lt;property id=&quot;20300&quot; value=&quot;Slide 30 - &amp;quot;Example - 1 picture with text&amp;quot;&quot;/&gt;&lt;property id=&quot;20307&quot; value=&quot;286&quot;/&gt;&lt;/object&gt;&lt;object type=&quot;3&quot; unique_id=&quot;22034&quot;&gt;&lt;property id=&quot;20148&quot; value=&quot;5&quot;/&gt;&lt;property id=&quot;20300&quot; value=&quot;Slide 31 - &amp;quot;Example - 1 picture&amp;quot;&quot;/&gt;&lt;property id=&quot;20307&quot; value=&quot;272&quot;/&gt;&lt;/object&gt;&lt;object type=&quot;3&quot; unique_id=&quot;22035&quot;&gt;&lt;property id=&quot;20148&quot; value=&quot;5&quot;/&gt;&lt;property id=&quot;20300&quot; value=&quot;Slide 32 - &amp;quot;Example - 1 picture on yellow background&amp;quot;&quot;/&gt;&lt;property id=&quot;20307&quot; value=&quot;307&quot;/&gt;&lt;/object&gt;&lt;object type=&quot;3&quot; unique_id=&quot;22036&quot;&gt;&lt;property id=&quot;20148&quot; value=&quot;5&quot;/&gt;&lt;property id=&quot;20300&quot; value=&quot;Slide 33 - &amp;quot;Example - 1 picture on industry &amp;amp; automotive background&amp;quot;&quot;/&gt;&lt;property id=&quot;20307&quot; value=&quot;308&quot;/&gt;&lt;/object&gt;&lt;object type=&quot;3&quot; unique_id=&quot;22037&quot;&gt;&lt;property id=&quot;20148&quot; value=&quot;5&quot;/&gt;&lt;property id=&quot;20300&quot; value=&quot;Slide 34 - &amp;quot;Example - full format picture&amp;quot;&quot;/&gt;&lt;property id=&quot;20307&quot; value=&quot;280&quot;/&gt;&lt;/object&gt;&lt;object type=&quot;3&quot; unique_id=&quot;22038&quot;&gt;&lt;property id=&quot;20148&quot; value=&quot;5&quot;/&gt;&lt;property id=&quot;20300&quot; value=&quot;Slide 35 - &amp;quot;Example - 4 pictures with text&amp;quot;&quot;/&gt;&lt;property id=&quot;20307&quot; value=&quot;285&quot;/&gt;&lt;/object&gt;&lt;object type=&quot;3&quot; unique_id=&quot;22039&quot;&gt;&lt;property id=&quot;20148&quot; value=&quot;5&quot;/&gt;&lt;property id=&quot;20300&quot; value=&quot;Slide 36 - &amp;quot;Example - 2 pictures with text&amp;quot;&quot;/&gt;&lt;property id=&quot;20307&quot; value=&quot;287&quot;/&gt;&lt;/object&gt;&lt;object type=&quot;3&quot; unique_id=&quot;22040&quot;&gt;&lt;property id=&quot;20148&quot; value=&quot;5&quot;/&gt;&lt;property id=&quot;20300&quot; value=&quot;Slide 37 - &amp;quot;Example - 4 pictures&amp;quot;&quot;/&gt;&lt;property id=&quot;20307&quot; value=&quot;288&quot;/&gt;&lt;/object&gt;&lt;object type=&quot;3&quot; unique_id=&quot;22041&quot;&gt;&lt;property id=&quot;20148&quot; value=&quot;5&quot;/&gt;&lt;property id=&quot;20300&quot; value=&quot;Slide 38&quot;/&gt;&lt;property id=&quot;20307&quot; value=&quot;278&quot;/&gt;&lt;/object&gt;&lt;object type=&quot;3&quot; unique_id=&quot;22042&quot;&gt;&lt;property id=&quot;20148&quot; value=&quot;5&quot;/&gt;&lt;property id=&quot;20300&quot; value=&quot;Slide 39&quot;/&gt;&lt;property id=&quot;20307&quot; value=&quot;309&quot;/&gt;&lt;/object&gt;&lt;/object&gt;&lt;object type=&quot;8&quot; unique_id=&quot;22083&quot;&gt;&lt;/object&gt;&lt;/object&gt;&lt;/database&gt;"/>
  <p:tag name="SECTOMILLISECCONVERTED" val="1"/>
</p:tagLst>
</file>

<file path=ppt/theme/theme1.xml><?xml version="1.0" encoding="utf-8"?>
<a:theme xmlns:a="http://schemas.openxmlformats.org/drawingml/2006/main" name="Sika PowerPoint Template 16.9 0614">
  <a:themeElements>
    <a:clrScheme name="Sika">
      <a:dk1>
        <a:sysClr val="windowText" lastClr="000000"/>
      </a:dk1>
      <a:lt1>
        <a:sysClr val="window" lastClr="FFFFFF"/>
      </a:lt1>
      <a:dk2>
        <a:srgbClr val="000000"/>
      </a:dk2>
      <a:lt2>
        <a:srgbClr val="FFFFFF"/>
      </a:lt2>
      <a:accent1>
        <a:srgbClr val="F5B325"/>
      </a:accent1>
      <a:accent2>
        <a:srgbClr val="C0C5CC"/>
      </a:accent2>
      <a:accent3>
        <a:srgbClr val="7C7C7C"/>
      </a:accent3>
      <a:accent4>
        <a:srgbClr val="4B4B4B"/>
      </a:accent4>
      <a:accent5>
        <a:srgbClr val="50758D"/>
      </a:accent5>
      <a:accent6>
        <a:srgbClr val="468283"/>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Clr>
            <a:schemeClr val="accent1"/>
          </a:buClr>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owerPoint Template 16.9_09_2019.potx  -  Read-Only" id="{A3ACCCAA-0009-4951-9ED2-6942CF5ACB02}" vid="{D884E6C4-B026-4390-BFD1-2BF14E41B95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16.9_09_2019</Template>
  <TotalTime>42</TotalTime>
  <Words>538</Words>
  <Application>Microsoft Office PowerPoint</Application>
  <PresentationFormat>On-screen Show (16:9)</PresentationFormat>
  <Paragraphs>110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Wingdings</vt:lpstr>
      <vt:lpstr>Sika PowerPoint Template 16.9 0614</vt:lpstr>
      <vt:lpstr>PowerPoint Presentation</vt:lpstr>
      <vt:lpstr>LEPLJENJE IN TESNJENJE-  Sikaflex ® 11-FC PurForm®  </vt:lpstr>
      <vt:lpstr>LEPLJENJE IN TESNJENJE  - pravilne Dimenzije spoja – USTREZNA širina, globina stika</vt:lpstr>
      <vt:lpstr>LEPLJENJE IN TESNJENJE-  Primerji in penasti profili</vt:lpstr>
      <vt:lpstr>LEPLJENJE IN TESNJENJE-  Uporaba primerjev – porozne podlage </vt:lpstr>
      <vt:lpstr>KEMIČNO SIDRANJE -  Sika AnchorFix® -  področja uporabe:</vt:lpstr>
      <vt:lpstr>KEMIČNO SIDRANJE -  Sika AnchorFix®</vt:lpstr>
      <vt:lpstr>KEMIČNO SIDRANJE -  Sika AnchorFix® - pripomočki</vt:lpstr>
      <vt:lpstr>KEMIČNO SIDRANJE-  Sika AnchorFix®-2 Normal</vt:lpstr>
      <vt:lpstr>HITRO, MOČNO LEPLJENJE - Sikaflex®-118 Extreme Grab</vt:lpstr>
      <vt:lpstr>UČINKOVITO ČIŠČENJE – Sika® Cleaning Wipes – čistilni robčki </vt:lpstr>
      <vt:lpstr>PowerPoint Presentation</vt:lpstr>
    </vt:vector>
  </TitlesOfParts>
  <Company>Sika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Marusa Mocnik</dc:creator>
  <cp:lastModifiedBy>Marusa Mocnik</cp:lastModifiedBy>
  <cp:revision>5</cp:revision>
  <dcterms:created xsi:type="dcterms:W3CDTF">2022-04-01T13:54:18Z</dcterms:created>
  <dcterms:modified xsi:type="dcterms:W3CDTF">2022-04-05T13:50:38Z</dcterms:modified>
</cp:coreProperties>
</file>